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2" r:id="rId3"/>
    <p:sldId id="263" r:id="rId4"/>
    <p:sldId id="308" r:id="rId5"/>
    <p:sldId id="342" r:id="rId6"/>
    <p:sldId id="266" r:id="rId7"/>
    <p:sldId id="305" r:id="rId8"/>
    <p:sldId id="309" r:id="rId9"/>
    <p:sldId id="311" r:id="rId10"/>
    <p:sldId id="312" r:id="rId11"/>
    <p:sldId id="314" r:id="rId12"/>
    <p:sldId id="315" r:id="rId13"/>
    <p:sldId id="328" r:id="rId14"/>
    <p:sldId id="329" r:id="rId15"/>
    <p:sldId id="330" r:id="rId16"/>
    <p:sldId id="331" r:id="rId17"/>
    <p:sldId id="321" r:id="rId18"/>
    <p:sldId id="326" r:id="rId19"/>
    <p:sldId id="322" r:id="rId20"/>
    <p:sldId id="319" r:id="rId21"/>
    <p:sldId id="334" r:id="rId22"/>
    <p:sldId id="335" r:id="rId23"/>
    <p:sldId id="337" r:id="rId24"/>
    <p:sldId id="323" r:id="rId25"/>
    <p:sldId id="325" r:id="rId26"/>
    <p:sldId id="316" r:id="rId27"/>
    <p:sldId id="332" r:id="rId28"/>
    <p:sldId id="339" r:id="rId29"/>
    <p:sldId id="318" r:id="rId30"/>
    <p:sldId id="296" r:id="rId31"/>
    <p:sldId id="340" r:id="rId32"/>
  </p:sldIdLst>
  <p:sldSz cx="12192000" cy="6858000"/>
  <p:notesSz cx="6858000" cy="9144000"/>
  <p:embeddedFontLst>
    <p:embeddedFont>
      <p:font typeface="KoPubWorld바탕체 Bold" panose="00000800000000000000" pitchFamily="2" charset="-127"/>
      <p:bold r:id="rId35"/>
    </p:embeddedFont>
    <p:embeddedFont>
      <p:font typeface="Hack" panose="020B0609030202020204" pitchFamily="49" charset="0"/>
      <p:regular r:id="rId36"/>
      <p:bold r:id="rId37"/>
      <p:italic r:id="rId38"/>
      <p:boldItalic r:id="rId39"/>
    </p:embeddedFont>
    <p:embeddedFont>
      <p:font typeface="KoPubWorld돋움체 Bold" panose="00000800000000000000" pitchFamily="2" charset="-127"/>
      <p:bold r:id="rId40"/>
    </p:embeddedFont>
    <p:embeddedFont>
      <p:font typeface="KoPubWorld돋움체 Light" panose="00000300000000000000" pitchFamily="2" charset="-127"/>
      <p:regular r:id="rId41"/>
    </p:embeddedFont>
    <p:embeddedFont>
      <p:font typeface="KoPubWorld돋움체 Medium" panose="00000600000000000000" pitchFamily="2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55C9"/>
    <a:srgbClr val="0000FF"/>
    <a:srgbClr val="13BF27"/>
    <a:srgbClr val="FF7401"/>
    <a:srgbClr val="19F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81939" autoAdjust="0"/>
  </p:normalViewPr>
  <p:slideViewPr>
    <p:cSldViewPr snapToGrid="0">
      <p:cViewPr>
        <p:scale>
          <a:sx n="75" d="100"/>
          <a:sy n="75" d="100"/>
        </p:scale>
        <p:origin x="1104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3E4632-7710-494F-8B9B-858619A1B532}" type="doc">
      <dgm:prSet loTypeId="urn:microsoft.com/office/officeart/2005/8/layout/hierarchy6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45F9E26-3AE7-4BB9-9642-ADE00537CA28}">
      <dgm:prSet phldrT="[텍스트]" custT="1"/>
      <dgm:spPr>
        <a:solidFill>
          <a:schemeClr val="tx1">
            <a:lumMod val="75000"/>
            <a:lumOff val="2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800">
              <a:latin typeface="+mj-ea"/>
              <a:ea typeface="+mj-ea"/>
            </a:rPr>
            <a:t>Machine Reading Comprehension Tasks</a:t>
          </a:r>
          <a:endParaRPr lang="ko-KR" altLang="en-US" sz="1800">
            <a:latin typeface="+mj-ea"/>
            <a:ea typeface="+mj-ea"/>
          </a:endParaRPr>
        </a:p>
      </dgm:t>
    </dgm:pt>
    <dgm:pt modelId="{2FD2FCBE-AD22-4FCB-A79A-5E8FB964B590}" type="parTrans" cxnId="{2F764C1B-7005-47E4-9595-8D848CACC1AA}">
      <dgm:prSet/>
      <dgm:spPr/>
      <dgm:t>
        <a:bodyPr/>
        <a:lstStyle/>
        <a:p>
          <a:pPr latinLnBrk="1"/>
          <a:endParaRPr lang="ko-KR" altLang="en-US"/>
        </a:p>
      </dgm:t>
    </dgm:pt>
    <dgm:pt modelId="{960FB0F1-037E-4E44-AEAE-251DAD0FD96E}" type="sibTrans" cxnId="{2F764C1B-7005-47E4-9595-8D848CACC1AA}">
      <dgm:prSet/>
      <dgm:spPr/>
      <dgm:t>
        <a:bodyPr/>
        <a:lstStyle/>
        <a:p>
          <a:pPr latinLnBrk="1"/>
          <a:endParaRPr lang="ko-KR" altLang="en-US"/>
        </a:p>
      </dgm:t>
    </dgm:pt>
    <dgm:pt modelId="{27E78B64-2D97-41C0-88AF-01BA05CA4198}">
      <dgm:prSet phldrT="[텍스트]" custT="1"/>
      <dgm:spPr>
        <a:solidFill>
          <a:schemeClr val="accent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latin typeface="+mj-ea"/>
              <a:ea typeface="+mj-ea"/>
            </a:rPr>
            <a:t>Type of Corpus</a:t>
          </a:r>
          <a:endParaRPr lang="ko-KR" altLang="en-US" sz="1600">
            <a:latin typeface="+mj-ea"/>
            <a:ea typeface="+mj-ea"/>
          </a:endParaRPr>
        </a:p>
      </dgm:t>
    </dgm:pt>
    <dgm:pt modelId="{413EC793-A89D-401D-A0D7-A6EEE74B34FC}" type="parTrans" cxnId="{BADF3267-E7CE-4A77-AC29-C0442EAE2E88}">
      <dgm:prSet/>
      <dgm:spPr>
        <a:ln w="25400">
          <a:solidFill>
            <a:schemeClr val="tx1">
              <a:lumMod val="75000"/>
              <a:lumOff val="2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55785006-9B36-4AF2-A3B0-9BB78EB81D79}" type="sibTrans" cxnId="{BADF3267-E7CE-4A77-AC29-C0442EAE2E88}">
      <dgm:prSet/>
      <dgm:spPr/>
      <dgm:t>
        <a:bodyPr/>
        <a:lstStyle/>
        <a:p>
          <a:pPr latinLnBrk="1"/>
          <a:endParaRPr lang="ko-KR" altLang="en-US"/>
        </a:p>
      </dgm:t>
    </dgm:pt>
    <dgm:pt modelId="{DFDA27E7-D30F-44C8-8E34-00CC04A27C60}">
      <dgm:prSet phldrT="[텍스트]" custT="1"/>
      <dgm:spPr>
        <a:solidFill>
          <a:schemeClr val="accent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latin typeface="+mj-ea"/>
              <a:ea typeface="+mj-ea"/>
            </a:rPr>
            <a:t>Type of Questions</a:t>
          </a:r>
          <a:endParaRPr lang="ko-KR" altLang="en-US" sz="1600">
            <a:latin typeface="+mj-ea"/>
            <a:ea typeface="+mj-ea"/>
          </a:endParaRPr>
        </a:p>
      </dgm:t>
    </dgm:pt>
    <dgm:pt modelId="{BCBF84E8-BDF1-40F6-A4F4-28ECC4150C25}" type="parTrans" cxnId="{F3F0CE48-2C78-4E15-AAA8-59CF56749263}">
      <dgm:prSet/>
      <dgm:spPr>
        <a:ln w="25400">
          <a:solidFill>
            <a:schemeClr val="tx1">
              <a:lumMod val="75000"/>
              <a:lumOff val="25000"/>
            </a:schemeClr>
          </a:solidFill>
        </a:ln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4F6F317F-515F-4CD5-917E-BDAE15249A87}" type="sibTrans" cxnId="{F3F0CE48-2C78-4E15-AAA8-59CF56749263}">
      <dgm:prSet/>
      <dgm:spPr/>
      <dgm:t>
        <a:bodyPr/>
        <a:lstStyle/>
        <a:p>
          <a:pPr latinLnBrk="1"/>
          <a:endParaRPr lang="ko-KR" altLang="en-US"/>
        </a:p>
      </dgm:t>
    </dgm:pt>
    <dgm:pt modelId="{0659E5D1-AE06-4711-A8F7-A3EAEE1E55EE}">
      <dgm:prSet phldrT="[텍스트]" custT="1"/>
      <dgm:spPr>
        <a:solidFill>
          <a:schemeClr val="accent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latin typeface="+mj-ea"/>
              <a:ea typeface="+mj-ea"/>
            </a:rPr>
            <a:t>Type of Answers</a:t>
          </a:r>
          <a:endParaRPr lang="ko-KR" altLang="en-US" sz="1600">
            <a:latin typeface="+mj-ea"/>
            <a:ea typeface="+mj-ea"/>
          </a:endParaRPr>
        </a:p>
      </dgm:t>
    </dgm:pt>
    <dgm:pt modelId="{B0AB282B-498B-47F5-95F9-17784A25EF11}" type="parTrans" cxnId="{EDCAD9DA-3E89-44D3-8FA5-2F152E1B3768}">
      <dgm:prSet/>
      <dgm:spPr>
        <a:ln w="25400">
          <a:solidFill>
            <a:schemeClr val="tx1">
              <a:lumMod val="75000"/>
              <a:lumOff val="25000"/>
            </a:schemeClr>
          </a:solidFill>
        </a:ln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6F09F0CA-B492-4E99-82E5-2B2AAAE2AECC}" type="sibTrans" cxnId="{EDCAD9DA-3E89-44D3-8FA5-2F152E1B3768}">
      <dgm:prSet/>
      <dgm:spPr/>
      <dgm:t>
        <a:bodyPr/>
        <a:lstStyle/>
        <a:p>
          <a:pPr latinLnBrk="1"/>
          <a:endParaRPr lang="ko-KR" altLang="en-US"/>
        </a:p>
      </dgm:t>
    </dgm:pt>
    <dgm:pt modelId="{DF3BE39A-EB63-4B12-BCC0-04FD6AD5BEDF}">
      <dgm:prSet phldrT="[텍스트]" custT="1"/>
      <dgm:spPr>
        <a:solidFill>
          <a:schemeClr val="accent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latin typeface="+mj-ea"/>
              <a:ea typeface="+mj-ea"/>
            </a:rPr>
            <a:t>Source of Answers</a:t>
          </a:r>
          <a:endParaRPr lang="ko-KR" altLang="en-US" sz="1600">
            <a:latin typeface="+mj-ea"/>
            <a:ea typeface="+mj-ea"/>
          </a:endParaRPr>
        </a:p>
      </dgm:t>
    </dgm:pt>
    <dgm:pt modelId="{4D439399-0EE3-47B2-8FEB-325951B636FF}" type="parTrans" cxnId="{F3BDFF99-F13F-4C92-9C27-1B7CC3AF9A9B}">
      <dgm:prSet/>
      <dgm:spPr>
        <a:ln w="25400">
          <a:solidFill>
            <a:schemeClr val="tx1">
              <a:lumMod val="75000"/>
              <a:lumOff val="2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8D56801A-3D1B-41A5-A9A5-C67606F1B7CD}" type="sibTrans" cxnId="{F3BDFF99-F13F-4C92-9C27-1B7CC3AF9A9B}">
      <dgm:prSet/>
      <dgm:spPr/>
      <dgm:t>
        <a:bodyPr/>
        <a:lstStyle/>
        <a:p>
          <a:pPr latinLnBrk="1"/>
          <a:endParaRPr lang="ko-KR" altLang="en-US"/>
        </a:p>
      </dgm:t>
    </dgm:pt>
    <dgm:pt modelId="{85595BCA-17A9-4FB9-8255-E1C1A8749082}">
      <dgm:prSet phldrT="[텍스트]" custT="1"/>
      <dgm:spPr>
        <a:solidFill>
          <a:schemeClr val="accent3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rPr>
            <a:t>Textual</a:t>
          </a:r>
          <a:endParaRPr lang="ko-KR" altLang="en-US" sz="160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endParaRPr>
        </a:p>
      </dgm:t>
    </dgm:pt>
    <dgm:pt modelId="{C76F6228-086D-4BAF-8DDE-242A5AE37D5C}" type="parTrans" cxnId="{9AFFD001-145D-47FE-9E60-F56F3294E4C6}">
      <dgm:prSet/>
      <dgm:spPr>
        <a:ln w="25400"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C764A531-FA8F-4084-B691-A91B40D3245D}" type="sibTrans" cxnId="{9AFFD001-145D-47FE-9E60-F56F3294E4C6}">
      <dgm:prSet/>
      <dgm:spPr/>
      <dgm:t>
        <a:bodyPr/>
        <a:lstStyle/>
        <a:p>
          <a:pPr latinLnBrk="1"/>
          <a:endParaRPr lang="ko-KR" altLang="en-US"/>
        </a:p>
      </dgm:t>
    </dgm:pt>
    <dgm:pt modelId="{B83C1DC3-C1F2-482D-B36C-204F2DE59AF3}">
      <dgm:prSet phldrT="[텍스트]" custT="1"/>
      <dgm:spPr>
        <a:solidFill>
          <a:schemeClr val="bg1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latin typeface="+mn-ea"/>
              <a:ea typeface="+mn-ea"/>
            </a:rPr>
            <a:t>Multi-modal</a:t>
          </a:r>
          <a:endParaRPr lang="ko-KR" altLang="en-US" sz="1600">
            <a:latin typeface="+mn-ea"/>
            <a:ea typeface="+mn-ea"/>
          </a:endParaRPr>
        </a:p>
      </dgm:t>
    </dgm:pt>
    <dgm:pt modelId="{D67B63AD-DF69-4B09-B8C6-A9C801C2197A}" type="parTrans" cxnId="{96CCC5BF-3850-4C24-B873-490B711C40DF}">
      <dgm:prSet/>
      <dgm:spPr>
        <a:ln w="25400"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85F45D26-0B4B-4A6D-A791-6AD93F745D0E}" type="sibTrans" cxnId="{96CCC5BF-3850-4C24-B873-490B711C40DF}">
      <dgm:prSet/>
      <dgm:spPr/>
      <dgm:t>
        <a:bodyPr/>
        <a:lstStyle/>
        <a:p>
          <a:pPr latinLnBrk="1"/>
          <a:endParaRPr lang="ko-KR" altLang="en-US"/>
        </a:p>
      </dgm:t>
    </dgm:pt>
    <dgm:pt modelId="{D879728D-8205-4A2F-A4C1-6E01D77AE485}">
      <dgm:prSet phldrT="[텍스트]" custT="1"/>
      <dgm:spPr>
        <a:solidFill>
          <a:schemeClr val="accent3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 kern="1200">
              <a:solidFill>
                <a:prstClr val="black">
                  <a:lumMod val="85000"/>
                  <a:lumOff val="15000"/>
                </a:prstClr>
              </a:solidFill>
              <a:latin typeface="KoPubWorld돋움체 Bold"/>
              <a:ea typeface="KoPubWorld돋움체 Bold"/>
              <a:cs typeface="+mn-cs"/>
            </a:rPr>
            <a:t>Natural</a:t>
          </a:r>
          <a:endParaRPr lang="ko-KR" altLang="en-US" sz="1600" kern="1200">
            <a:solidFill>
              <a:prstClr val="black">
                <a:lumMod val="85000"/>
                <a:lumOff val="15000"/>
              </a:prstClr>
            </a:solidFill>
            <a:latin typeface="KoPubWorld돋움체 Bold"/>
            <a:ea typeface="KoPubWorld돋움체 Bold"/>
            <a:cs typeface="+mn-cs"/>
          </a:endParaRPr>
        </a:p>
      </dgm:t>
    </dgm:pt>
    <dgm:pt modelId="{1DD442E0-177D-44D7-BF1D-AA326452B10E}" type="parTrans" cxnId="{3F24B6E5-4291-474D-86ED-5919D8C4E360}">
      <dgm:prSet/>
      <dgm:spPr>
        <a:ln w="25400"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4CD9F1A6-FE96-4B09-A04A-1DE37009AAA3}" type="sibTrans" cxnId="{3F24B6E5-4291-474D-86ED-5919D8C4E360}">
      <dgm:prSet/>
      <dgm:spPr/>
      <dgm:t>
        <a:bodyPr/>
        <a:lstStyle/>
        <a:p>
          <a:pPr latinLnBrk="1"/>
          <a:endParaRPr lang="ko-KR" altLang="en-US"/>
        </a:p>
      </dgm:t>
    </dgm:pt>
    <dgm:pt modelId="{9A82790C-621E-46D3-9331-655A033A2CA0}">
      <dgm:prSet phldrT="[텍스트]" custT="1"/>
      <dgm:spPr>
        <a:solidFill>
          <a:schemeClr val="bg1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latin typeface="+mn-ea"/>
              <a:ea typeface="+mn-ea"/>
            </a:rPr>
            <a:t>Cloze</a:t>
          </a:r>
          <a:endParaRPr lang="ko-KR" altLang="en-US" sz="1600">
            <a:latin typeface="+mn-ea"/>
            <a:ea typeface="+mn-ea"/>
          </a:endParaRPr>
        </a:p>
      </dgm:t>
    </dgm:pt>
    <dgm:pt modelId="{8715449E-8DD4-4590-BEC8-A325F9AC0664}" type="parTrans" cxnId="{E7D9561A-2DA2-425A-BF83-4F9FB595AD8D}">
      <dgm:prSet/>
      <dgm:spPr>
        <a:ln w="25400"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72358F4F-CAB8-460F-9351-56F52E4E0A01}" type="sibTrans" cxnId="{E7D9561A-2DA2-425A-BF83-4F9FB595AD8D}">
      <dgm:prSet/>
      <dgm:spPr/>
      <dgm:t>
        <a:bodyPr/>
        <a:lstStyle/>
        <a:p>
          <a:pPr latinLnBrk="1"/>
          <a:endParaRPr lang="ko-KR" altLang="en-US"/>
        </a:p>
      </dgm:t>
    </dgm:pt>
    <dgm:pt modelId="{6C0AF506-2AEE-47D6-9D8C-E753571F809A}">
      <dgm:prSet phldrT="[텍스트]" custT="1"/>
      <dgm:spPr>
        <a:solidFill>
          <a:schemeClr val="bg1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latin typeface="+mn-ea"/>
              <a:ea typeface="+mn-ea"/>
            </a:rPr>
            <a:t>Synthesis</a:t>
          </a:r>
          <a:endParaRPr lang="ko-KR" altLang="en-US" sz="1600">
            <a:latin typeface="+mn-ea"/>
            <a:ea typeface="+mn-ea"/>
          </a:endParaRPr>
        </a:p>
      </dgm:t>
    </dgm:pt>
    <dgm:pt modelId="{38BA60B8-9FDB-41E0-89B7-88120DFB5640}" type="parTrans" cxnId="{DE4ED152-9170-48BC-854B-89355802AF61}">
      <dgm:prSet/>
      <dgm:spPr>
        <a:ln w="25400"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101F8E3F-E0DA-4D0E-99C6-43C29F5C2045}" type="sibTrans" cxnId="{DE4ED152-9170-48BC-854B-89355802AF61}">
      <dgm:prSet/>
      <dgm:spPr/>
      <dgm:t>
        <a:bodyPr/>
        <a:lstStyle/>
        <a:p>
          <a:pPr latinLnBrk="1"/>
          <a:endParaRPr lang="ko-KR" altLang="en-US"/>
        </a:p>
      </dgm:t>
    </dgm:pt>
    <dgm:pt modelId="{9FCAA2D5-74B1-4F5C-8F50-8BFC5D5673BD}">
      <dgm:prSet phldrT="[텍스트]" custT="1"/>
      <dgm:spPr>
        <a:solidFill>
          <a:schemeClr val="accent3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 kern="1200">
              <a:solidFill>
                <a:prstClr val="black">
                  <a:lumMod val="85000"/>
                  <a:lumOff val="15000"/>
                </a:prstClr>
              </a:solidFill>
              <a:latin typeface="KoPubWorld돋움체 Bold"/>
              <a:ea typeface="KoPubWorld돋움체 Bold"/>
              <a:cs typeface="+mn-cs"/>
            </a:rPr>
            <a:t>Natural</a:t>
          </a:r>
          <a:endParaRPr lang="ko-KR" altLang="en-US" sz="1600" kern="1200">
            <a:solidFill>
              <a:prstClr val="black">
                <a:lumMod val="85000"/>
                <a:lumOff val="15000"/>
              </a:prstClr>
            </a:solidFill>
            <a:latin typeface="KoPubWorld돋움체 Bold"/>
            <a:ea typeface="KoPubWorld돋움체 Bold"/>
            <a:cs typeface="+mn-cs"/>
          </a:endParaRPr>
        </a:p>
      </dgm:t>
    </dgm:pt>
    <dgm:pt modelId="{1C2041B2-D6C8-4E20-A17A-FB062DEE65E3}" type="parTrans" cxnId="{46F083AA-ED56-408E-9343-48B23CFCB4A1}">
      <dgm:prSet/>
      <dgm:spPr>
        <a:ln w="25400"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A06DB589-BD6B-46DA-985B-4FA8C1D374E9}" type="sibTrans" cxnId="{46F083AA-ED56-408E-9343-48B23CFCB4A1}">
      <dgm:prSet/>
      <dgm:spPr/>
      <dgm:t>
        <a:bodyPr/>
        <a:lstStyle/>
        <a:p>
          <a:pPr latinLnBrk="1"/>
          <a:endParaRPr lang="ko-KR" altLang="en-US"/>
        </a:p>
      </dgm:t>
    </dgm:pt>
    <dgm:pt modelId="{F0BD5B96-037F-4400-A32B-38D4B38AD1A8}">
      <dgm:prSet phldrT="[텍스트]" custT="1"/>
      <dgm:spPr>
        <a:solidFill>
          <a:schemeClr val="bg1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latin typeface="+mn-ea"/>
              <a:ea typeface="+mn-ea"/>
            </a:rPr>
            <a:t>Multi-choices</a:t>
          </a:r>
          <a:endParaRPr lang="ko-KR" altLang="en-US" sz="1600">
            <a:latin typeface="+mn-ea"/>
            <a:ea typeface="+mn-ea"/>
          </a:endParaRPr>
        </a:p>
      </dgm:t>
    </dgm:pt>
    <dgm:pt modelId="{97A167A7-30F6-47C7-836C-F89AF9A844E8}" type="parTrans" cxnId="{DB4B0814-6F87-4545-B015-E64A6DC6CBD9}">
      <dgm:prSet/>
      <dgm:spPr>
        <a:ln w="25400"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31742AD9-FC97-4877-84D3-EC304AC0C4DF}" type="sibTrans" cxnId="{DB4B0814-6F87-4545-B015-E64A6DC6CBD9}">
      <dgm:prSet/>
      <dgm:spPr/>
      <dgm:t>
        <a:bodyPr/>
        <a:lstStyle/>
        <a:p>
          <a:pPr latinLnBrk="1"/>
          <a:endParaRPr lang="ko-KR" altLang="en-US"/>
        </a:p>
      </dgm:t>
    </dgm:pt>
    <dgm:pt modelId="{9153744B-D16D-4200-A41E-C7A6126EF07F}">
      <dgm:prSet phldrT="[텍스트]" custT="1"/>
      <dgm:spPr>
        <a:solidFill>
          <a:schemeClr val="accent3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 kern="1200">
              <a:solidFill>
                <a:prstClr val="black">
                  <a:lumMod val="85000"/>
                  <a:lumOff val="15000"/>
                </a:prstClr>
              </a:solidFill>
              <a:latin typeface="KoPubWorld돋움체 Bold"/>
              <a:ea typeface="KoPubWorld돋움체 Bold"/>
              <a:cs typeface="+mn-cs"/>
            </a:rPr>
            <a:t>Spans</a:t>
          </a:r>
          <a:endParaRPr lang="ko-KR" altLang="en-US" sz="1600" kern="1200">
            <a:solidFill>
              <a:prstClr val="black">
                <a:lumMod val="85000"/>
                <a:lumOff val="15000"/>
              </a:prstClr>
            </a:solidFill>
            <a:latin typeface="KoPubWorld돋움체 Bold"/>
            <a:ea typeface="KoPubWorld돋움체 Bold"/>
            <a:cs typeface="+mn-cs"/>
          </a:endParaRPr>
        </a:p>
      </dgm:t>
    </dgm:pt>
    <dgm:pt modelId="{4C0E357B-B92C-4762-B75E-A65AFEE7839B}" type="parTrans" cxnId="{27836546-5D50-42E3-AD6E-6287E5C96091}">
      <dgm:prSet/>
      <dgm:spPr>
        <a:ln w="25400"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ECAA3B6F-F0A7-4897-BD70-7EB5A2BB4159}" type="sibTrans" cxnId="{27836546-5D50-42E3-AD6E-6287E5C96091}">
      <dgm:prSet/>
      <dgm:spPr/>
      <dgm:t>
        <a:bodyPr/>
        <a:lstStyle/>
        <a:p>
          <a:pPr latinLnBrk="1"/>
          <a:endParaRPr lang="ko-KR" altLang="en-US"/>
        </a:p>
      </dgm:t>
    </dgm:pt>
    <dgm:pt modelId="{05AC693B-7F01-4FF8-A439-00FB1858FAAA}">
      <dgm:prSet phldrT="[텍스트]" custT="1"/>
      <dgm:spPr>
        <a:solidFill>
          <a:schemeClr val="bg1">
            <a:lumMod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r>
            <a:rPr lang="en-US" altLang="ko-KR" sz="1600">
              <a:latin typeface="+mn-ea"/>
              <a:ea typeface="+mn-ea"/>
            </a:rPr>
            <a:t>Free-form</a:t>
          </a:r>
          <a:endParaRPr lang="ko-KR" altLang="en-US" sz="1600">
            <a:latin typeface="+mn-ea"/>
            <a:ea typeface="+mn-ea"/>
          </a:endParaRPr>
        </a:p>
      </dgm:t>
    </dgm:pt>
    <dgm:pt modelId="{4699724A-F38F-4A13-B51B-31D59C834CD1}" type="parTrans" cxnId="{B188F3CF-18FC-46DD-B5DC-E5AE74B5AC91}">
      <dgm:prSet/>
      <dgm:spPr>
        <a:ln w="25400"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tIns="180000" anchor="ctr"/>
        <a:lstStyle/>
        <a:p>
          <a:pPr latinLnBrk="1">
            <a:lnSpc>
              <a:spcPct val="70000"/>
            </a:lnSpc>
            <a:spcBef>
              <a:spcPts val="600"/>
            </a:spcBef>
          </a:pPr>
          <a:endParaRPr lang="ko-KR" altLang="en-US"/>
        </a:p>
      </dgm:t>
    </dgm:pt>
    <dgm:pt modelId="{D0E6C3C4-048C-460C-8744-402A8A56F787}" type="sibTrans" cxnId="{B188F3CF-18FC-46DD-B5DC-E5AE74B5AC91}">
      <dgm:prSet/>
      <dgm:spPr/>
      <dgm:t>
        <a:bodyPr/>
        <a:lstStyle/>
        <a:p>
          <a:pPr latinLnBrk="1"/>
          <a:endParaRPr lang="ko-KR" altLang="en-US"/>
        </a:p>
      </dgm:t>
    </dgm:pt>
    <dgm:pt modelId="{1D07D9E5-A1AA-426B-B6FC-4348A2666C69}" type="pres">
      <dgm:prSet presAssocID="{E73E4632-7710-494F-8B9B-858619A1B53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D41499-A6F8-41AD-9CBA-19D4F0301782}" type="pres">
      <dgm:prSet presAssocID="{E73E4632-7710-494F-8B9B-858619A1B532}" presName="hierFlow" presStyleCnt="0"/>
      <dgm:spPr/>
    </dgm:pt>
    <dgm:pt modelId="{0C229686-603A-40CC-88E4-F073C1E800BA}" type="pres">
      <dgm:prSet presAssocID="{E73E4632-7710-494F-8B9B-858619A1B53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B63B8F7-FEE4-41A1-A43E-1D2269C8C479}" type="pres">
      <dgm:prSet presAssocID="{245F9E26-3AE7-4BB9-9642-ADE00537CA28}" presName="Name14" presStyleCnt="0"/>
      <dgm:spPr/>
    </dgm:pt>
    <dgm:pt modelId="{E7106695-DB57-4018-8666-9EE5F07B0C5D}" type="pres">
      <dgm:prSet presAssocID="{245F9E26-3AE7-4BB9-9642-ADE00537CA28}" presName="level1Shape" presStyleLbl="node0" presStyleIdx="0" presStyleCnt="1" custScaleX="432103" custScaleY="218956" custLinFactY="-54924" custLinFactNeighborY="-100000">
        <dgm:presLayoutVars>
          <dgm:chPref val="3"/>
        </dgm:presLayoutVars>
      </dgm:prSet>
      <dgm:spPr/>
    </dgm:pt>
    <dgm:pt modelId="{43E60BA3-9122-4320-B2DB-003401517693}" type="pres">
      <dgm:prSet presAssocID="{245F9E26-3AE7-4BB9-9642-ADE00537CA28}" presName="hierChild2" presStyleCnt="0"/>
      <dgm:spPr/>
    </dgm:pt>
    <dgm:pt modelId="{1B423C2B-E925-4DD5-87DB-31728823A8CE}" type="pres">
      <dgm:prSet presAssocID="{413EC793-A89D-401D-A0D7-A6EEE74B34FC}" presName="Name19" presStyleLbl="parChTrans1D2" presStyleIdx="0" presStyleCnt="4"/>
      <dgm:spPr/>
    </dgm:pt>
    <dgm:pt modelId="{62FD026F-C666-4DAF-BD37-DE56B213B3DA}" type="pres">
      <dgm:prSet presAssocID="{27E78B64-2D97-41C0-88AF-01BA05CA4198}" presName="Name21" presStyleCnt="0"/>
      <dgm:spPr/>
    </dgm:pt>
    <dgm:pt modelId="{C77DE90C-EE5E-4145-B5AB-9B149D2E2120}" type="pres">
      <dgm:prSet presAssocID="{27E78B64-2D97-41C0-88AF-01BA05CA4198}" presName="level2Shape" presStyleLbl="node2" presStyleIdx="0" presStyleCnt="4" custScaleX="231373" custScaleY="177906" custLinFactNeighborY="-50473"/>
      <dgm:spPr/>
    </dgm:pt>
    <dgm:pt modelId="{78E1D1DD-CBD7-4EE9-95CD-D01595C92F6E}" type="pres">
      <dgm:prSet presAssocID="{27E78B64-2D97-41C0-88AF-01BA05CA4198}" presName="hierChild3" presStyleCnt="0"/>
      <dgm:spPr/>
    </dgm:pt>
    <dgm:pt modelId="{4BA25F4B-671D-47CB-BAE8-293A05CFE715}" type="pres">
      <dgm:prSet presAssocID="{C76F6228-086D-4BAF-8DDE-242A5AE37D5C}" presName="Name19" presStyleLbl="parChTrans1D3" presStyleIdx="0" presStyleCnt="9"/>
      <dgm:spPr/>
    </dgm:pt>
    <dgm:pt modelId="{0A0A0763-4E1F-4785-BA6A-2A6880FBB390}" type="pres">
      <dgm:prSet presAssocID="{85595BCA-17A9-4FB9-8255-E1C1A8749082}" presName="Name21" presStyleCnt="0"/>
      <dgm:spPr/>
    </dgm:pt>
    <dgm:pt modelId="{929D791A-A433-4C49-ABD3-C582F8D57514}" type="pres">
      <dgm:prSet presAssocID="{85595BCA-17A9-4FB9-8255-E1C1A8749082}" presName="level2Shape" presStyleLbl="node3" presStyleIdx="0" presStyleCnt="9" custScaleX="174710" custScaleY="181345" custLinFactNeighborY="58600"/>
      <dgm:spPr/>
    </dgm:pt>
    <dgm:pt modelId="{B0A1A6EC-13D5-4D08-B4C6-4058C7C9D54A}" type="pres">
      <dgm:prSet presAssocID="{85595BCA-17A9-4FB9-8255-E1C1A8749082}" presName="hierChild3" presStyleCnt="0"/>
      <dgm:spPr/>
    </dgm:pt>
    <dgm:pt modelId="{23077407-CEEE-40CA-A4EC-9C779EE8AAC8}" type="pres">
      <dgm:prSet presAssocID="{D67B63AD-DF69-4B09-B8C6-A9C801C2197A}" presName="Name19" presStyleLbl="parChTrans1D3" presStyleIdx="1" presStyleCnt="9"/>
      <dgm:spPr/>
    </dgm:pt>
    <dgm:pt modelId="{63071AEC-F0DC-410E-9B73-678C8DF9E2B7}" type="pres">
      <dgm:prSet presAssocID="{B83C1DC3-C1F2-482D-B36C-204F2DE59AF3}" presName="Name21" presStyleCnt="0"/>
      <dgm:spPr/>
    </dgm:pt>
    <dgm:pt modelId="{F56DDC6D-E48D-4178-A7E4-C667E28E68CB}" type="pres">
      <dgm:prSet presAssocID="{B83C1DC3-C1F2-482D-B36C-204F2DE59AF3}" presName="level2Shape" presStyleLbl="node3" presStyleIdx="1" presStyleCnt="9" custScaleX="174710" custScaleY="181345" custLinFactNeighborY="58600"/>
      <dgm:spPr/>
    </dgm:pt>
    <dgm:pt modelId="{2A2020C1-103F-4DEB-854A-6A0277F54D33}" type="pres">
      <dgm:prSet presAssocID="{B83C1DC3-C1F2-482D-B36C-204F2DE59AF3}" presName="hierChild3" presStyleCnt="0"/>
      <dgm:spPr/>
    </dgm:pt>
    <dgm:pt modelId="{B879D274-FBA9-4887-B2DA-A19E4217164E}" type="pres">
      <dgm:prSet presAssocID="{BCBF84E8-BDF1-40F6-A4F4-28ECC4150C25}" presName="Name19" presStyleLbl="parChTrans1D2" presStyleIdx="1" presStyleCnt="4"/>
      <dgm:spPr/>
    </dgm:pt>
    <dgm:pt modelId="{A27F554A-F854-4D78-ABE6-DFDF1012820E}" type="pres">
      <dgm:prSet presAssocID="{DFDA27E7-D30F-44C8-8E34-00CC04A27C60}" presName="Name21" presStyleCnt="0"/>
      <dgm:spPr/>
    </dgm:pt>
    <dgm:pt modelId="{65F32758-0746-4B21-8114-F9BB86CA50C5}" type="pres">
      <dgm:prSet presAssocID="{DFDA27E7-D30F-44C8-8E34-00CC04A27C60}" presName="level2Shape" presStyleLbl="node2" presStyleIdx="1" presStyleCnt="4" custScaleX="231373" custScaleY="177906" custLinFactNeighborY="-50473"/>
      <dgm:spPr/>
    </dgm:pt>
    <dgm:pt modelId="{4E25EFB5-2E8D-4774-A4CF-9B1C77D6B45D}" type="pres">
      <dgm:prSet presAssocID="{DFDA27E7-D30F-44C8-8E34-00CC04A27C60}" presName="hierChild3" presStyleCnt="0"/>
      <dgm:spPr/>
    </dgm:pt>
    <dgm:pt modelId="{98DD289D-0623-4AFB-A318-C721824B64D0}" type="pres">
      <dgm:prSet presAssocID="{1DD442E0-177D-44D7-BF1D-AA326452B10E}" presName="Name19" presStyleLbl="parChTrans1D3" presStyleIdx="2" presStyleCnt="9"/>
      <dgm:spPr/>
    </dgm:pt>
    <dgm:pt modelId="{5B28A1A1-85CD-4D45-8A70-C2EF32583CA5}" type="pres">
      <dgm:prSet presAssocID="{D879728D-8205-4A2F-A4C1-6E01D77AE485}" presName="Name21" presStyleCnt="0"/>
      <dgm:spPr/>
    </dgm:pt>
    <dgm:pt modelId="{E5C6AD5A-ABEC-4BCB-AC82-E6B5ECEAACE6}" type="pres">
      <dgm:prSet presAssocID="{D879728D-8205-4A2F-A4C1-6E01D77AE485}" presName="level2Shape" presStyleLbl="node3" presStyleIdx="2" presStyleCnt="9" custScaleX="174710" custScaleY="181345" custLinFactNeighborY="58600"/>
      <dgm:spPr/>
    </dgm:pt>
    <dgm:pt modelId="{D5F833DF-5AD1-4F61-9885-21C6C091EB99}" type="pres">
      <dgm:prSet presAssocID="{D879728D-8205-4A2F-A4C1-6E01D77AE485}" presName="hierChild3" presStyleCnt="0"/>
      <dgm:spPr/>
    </dgm:pt>
    <dgm:pt modelId="{3228732B-C91A-4E6C-8326-E2CE503FCB73}" type="pres">
      <dgm:prSet presAssocID="{8715449E-8DD4-4590-BEC8-A325F9AC0664}" presName="Name19" presStyleLbl="parChTrans1D3" presStyleIdx="3" presStyleCnt="9"/>
      <dgm:spPr/>
    </dgm:pt>
    <dgm:pt modelId="{9AB137BB-16F1-4C7D-A058-1D43878BDB55}" type="pres">
      <dgm:prSet presAssocID="{9A82790C-621E-46D3-9331-655A033A2CA0}" presName="Name21" presStyleCnt="0"/>
      <dgm:spPr/>
    </dgm:pt>
    <dgm:pt modelId="{303CAC60-3A40-4D81-8725-2D8E7F2AFF9D}" type="pres">
      <dgm:prSet presAssocID="{9A82790C-621E-46D3-9331-655A033A2CA0}" presName="level2Shape" presStyleLbl="node3" presStyleIdx="3" presStyleCnt="9" custScaleX="174710" custScaleY="181345" custLinFactNeighborY="58600"/>
      <dgm:spPr/>
    </dgm:pt>
    <dgm:pt modelId="{B6678200-6482-4052-921E-8ABC09FB1116}" type="pres">
      <dgm:prSet presAssocID="{9A82790C-621E-46D3-9331-655A033A2CA0}" presName="hierChild3" presStyleCnt="0"/>
      <dgm:spPr/>
    </dgm:pt>
    <dgm:pt modelId="{AB6810FC-0008-4E19-83D5-3216A9BB3AE3}" type="pres">
      <dgm:prSet presAssocID="{38BA60B8-9FDB-41E0-89B7-88120DFB5640}" presName="Name19" presStyleLbl="parChTrans1D3" presStyleIdx="4" presStyleCnt="9"/>
      <dgm:spPr/>
    </dgm:pt>
    <dgm:pt modelId="{376FC7F4-A6A8-452B-BC3B-75B9B5596673}" type="pres">
      <dgm:prSet presAssocID="{6C0AF506-2AEE-47D6-9D8C-E753571F809A}" presName="Name21" presStyleCnt="0"/>
      <dgm:spPr/>
    </dgm:pt>
    <dgm:pt modelId="{3D6EB410-54F9-4EE1-988B-C19D2C6C236C}" type="pres">
      <dgm:prSet presAssocID="{6C0AF506-2AEE-47D6-9D8C-E753571F809A}" presName="level2Shape" presStyleLbl="node3" presStyleIdx="4" presStyleCnt="9" custScaleX="174710" custScaleY="181345" custLinFactNeighborY="58600"/>
      <dgm:spPr/>
    </dgm:pt>
    <dgm:pt modelId="{696B3F1A-438F-4AE1-BC66-7AC0B31F0709}" type="pres">
      <dgm:prSet presAssocID="{6C0AF506-2AEE-47D6-9D8C-E753571F809A}" presName="hierChild3" presStyleCnt="0"/>
      <dgm:spPr/>
    </dgm:pt>
    <dgm:pt modelId="{D98E8132-0C55-484D-91E1-B3068D70960F}" type="pres">
      <dgm:prSet presAssocID="{B0AB282B-498B-47F5-95F9-17784A25EF11}" presName="Name19" presStyleLbl="parChTrans1D2" presStyleIdx="2" presStyleCnt="4"/>
      <dgm:spPr/>
    </dgm:pt>
    <dgm:pt modelId="{3E0A9A31-3E7C-4421-8FBC-9DBD1AC654B3}" type="pres">
      <dgm:prSet presAssocID="{0659E5D1-AE06-4711-A8F7-A3EAEE1E55EE}" presName="Name21" presStyleCnt="0"/>
      <dgm:spPr/>
    </dgm:pt>
    <dgm:pt modelId="{F0488574-BCA4-4D3F-9B72-E9EC148151F0}" type="pres">
      <dgm:prSet presAssocID="{0659E5D1-AE06-4711-A8F7-A3EAEE1E55EE}" presName="level2Shape" presStyleLbl="node2" presStyleIdx="2" presStyleCnt="4" custScaleX="231373" custScaleY="177906" custLinFactNeighborY="-50473"/>
      <dgm:spPr/>
    </dgm:pt>
    <dgm:pt modelId="{EC22BCFA-368E-48B6-B176-BD1BE29276E6}" type="pres">
      <dgm:prSet presAssocID="{0659E5D1-AE06-4711-A8F7-A3EAEE1E55EE}" presName="hierChild3" presStyleCnt="0"/>
      <dgm:spPr/>
    </dgm:pt>
    <dgm:pt modelId="{E0CB1390-12E6-42B4-9CF4-077B3C0F9F4D}" type="pres">
      <dgm:prSet presAssocID="{1C2041B2-D6C8-4E20-A17A-FB062DEE65E3}" presName="Name19" presStyleLbl="parChTrans1D3" presStyleIdx="5" presStyleCnt="9"/>
      <dgm:spPr/>
    </dgm:pt>
    <dgm:pt modelId="{92C31D4A-BB88-436C-9926-70B747F9DE73}" type="pres">
      <dgm:prSet presAssocID="{9FCAA2D5-74B1-4F5C-8F50-8BFC5D5673BD}" presName="Name21" presStyleCnt="0"/>
      <dgm:spPr/>
    </dgm:pt>
    <dgm:pt modelId="{5ADA5B52-8D69-402D-B58C-E2E1D3E98202}" type="pres">
      <dgm:prSet presAssocID="{9FCAA2D5-74B1-4F5C-8F50-8BFC5D5673BD}" presName="level2Shape" presStyleLbl="node3" presStyleIdx="5" presStyleCnt="9" custScaleX="174710" custScaleY="181345" custLinFactNeighborY="58600"/>
      <dgm:spPr/>
    </dgm:pt>
    <dgm:pt modelId="{C168639B-532A-4691-9E18-56A1751CAFDF}" type="pres">
      <dgm:prSet presAssocID="{9FCAA2D5-74B1-4F5C-8F50-8BFC5D5673BD}" presName="hierChild3" presStyleCnt="0"/>
      <dgm:spPr/>
    </dgm:pt>
    <dgm:pt modelId="{80818542-BD6D-4905-846E-2ACE79159994}" type="pres">
      <dgm:prSet presAssocID="{97A167A7-30F6-47C7-836C-F89AF9A844E8}" presName="Name19" presStyleLbl="parChTrans1D3" presStyleIdx="6" presStyleCnt="9"/>
      <dgm:spPr/>
    </dgm:pt>
    <dgm:pt modelId="{692C6764-B221-498E-ADBE-254D9CCE6392}" type="pres">
      <dgm:prSet presAssocID="{F0BD5B96-037F-4400-A32B-38D4B38AD1A8}" presName="Name21" presStyleCnt="0"/>
      <dgm:spPr/>
    </dgm:pt>
    <dgm:pt modelId="{7BB69E75-5593-4B25-A45A-CD9E76E7DB7D}" type="pres">
      <dgm:prSet presAssocID="{F0BD5B96-037F-4400-A32B-38D4B38AD1A8}" presName="level2Shape" presStyleLbl="node3" presStyleIdx="6" presStyleCnt="9" custScaleX="174710" custScaleY="181345" custLinFactNeighborY="58600"/>
      <dgm:spPr/>
    </dgm:pt>
    <dgm:pt modelId="{CFAE5D2B-EFB7-4E30-891A-04C71025F288}" type="pres">
      <dgm:prSet presAssocID="{F0BD5B96-037F-4400-A32B-38D4B38AD1A8}" presName="hierChild3" presStyleCnt="0"/>
      <dgm:spPr/>
    </dgm:pt>
    <dgm:pt modelId="{3D920BE0-4A0F-435A-B704-2B7CF2B66690}" type="pres">
      <dgm:prSet presAssocID="{4D439399-0EE3-47B2-8FEB-325951B636FF}" presName="Name19" presStyleLbl="parChTrans1D2" presStyleIdx="3" presStyleCnt="4"/>
      <dgm:spPr/>
    </dgm:pt>
    <dgm:pt modelId="{EBC17AE5-5BE3-4EF8-9DB0-3B31C61164D9}" type="pres">
      <dgm:prSet presAssocID="{DF3BE39A-EB63-4B12-BCC0-04FD6AD5BEDF}" presName="Name21" presStyleCnt="0"/>
      <dgm:spPr/>
    </dgm:pt>
    <dgm:pt modelId="{A7DC17B6-35FD-43C4-918E-75F6936B4C34}" type="pres">
      <dgm:prSet presAssocID="{DF3BE39A-EB63-4B12-BCC0-04FD6AD5BEDF}" presName="level2Shape" presStyleLbl="node2" presStyleIdx="3" presStyleCnt="4" custScaleX="231373" custScaleY="177906" custLinFactNeighborY="-50473"/>
      <dgm:spPr/>
    </dgm:pt>
    <dgm:pt modelId="{93F884E5-D65D-49B6-8197-171BC36C52CE}" type="pres">
      <dgm:prSet presAssocID="{DF3BE39A-EB63-4B12-BCC0-04FD6AD5BEDF}" presName="hierChild3" presStyleCnt="0"/>
      <dgm:spPr/>
    </dgm:pt>
    <dgm:pt modelId="{3CCC518E-9F83-4032-A869-66C31B20AED6}" type="pres">
      <dgm:prSet presAssocID="{4C0E357B-B92C-4762-B75E-A65AFEE7839B}" presName="Name19" presStyleLbl="parChTrans1D3" presStyleIdx="7" presStyleCnt="9"/>
      <dgm:spPr/>
    </dgm:pt>
    <dgm:pt modelId="{B5A42705-2F4A-4FBF-971F-EFFF65AD40D3}" type="pres">
      <dgm:prSet presAssocID="{9153744B-D16D-4200-A41E-C7A6126EF07F}" presName="Name21" presStyleCnt="0"/>
      <dgm:spPr/>
    </dgm:pt>
    <dgm:pt modelId="{F77E6C83-5733-4FB2-A34C-1559D61F6242}" type="pres">
      <dgm:prSet presAssocID="{9153744B-D16D-4200-A41E-C7A6126EF07F}" presName="level2Shape" presStyleLbl="node3" presStyleIdx="7" presStyleCnt="9" custScaleX="174710" custScaleY="181345" custLinFactNeighborY="58600"/>
      <dgm:spPr/>
    </dgm:pt>
    <dgm:pt modelId="{B96A1903-9156-4B24-B8D8-0EAD5C56B221}" type="pres">
      <dgm:prSet presAssocID="{9153744B-D16D-4200-A41E-C7A6126EF07F}" presName="hierChild3" presStyleCnt="0"/>
      <dgm:spPr/>
    </dgm:pt>
    <dgm:pt modelId="{757C7D8C-3769-4CA9-AFB6-4704BA9C9CE7}" type="pres">
      <dgm:prSet presAssocID="{4699724A-F38F-4A13-B51B-31D59C834CD1}" presName="Name19" presStyleLbl="parChTrans1D3" presStyleIdx="8" presStyleCnt="9"/>
      <dgm:spPr/>
    </dgm:pt>
    <dgm:pt modelId="{3B3E16C0-F5B8-4270-82DB-76FBA0CB4037}" type="pres">
      <dgm:prSet presAssocID="{05AC693B-7F01-4FF8-A439-00FB1858FAAA}" presName="Name21" presStyleCnt="0"/>
      <dgm:spPr/>
    </dgm:pt>
    <dgm:pt modelId="{19B807C2-BE6D-4B99-8870-968727D617A0}" type="pres">
      <dgm:prSet presAssocID="{05AC693B-7F01-4FF8-A439-00FB1858FAAA}" presName="level2Shape" presStyleLbl="node3" presStyleIdx="8" presStyleCnt="9" custScaleX="174710" custScaleY="181345" custLinFactNeighborY="58600"/>
      <dgm:spPr/>
    </dgm:pt>
    <dgm:pt modelId="{F235F0E4-1737-4EFD-B7B0-A25E8780AFBD}" type="pres">
      <dgm:prSet presAssocID="{05AC693B-7F01-4FF8-A439-00FB1858FAAA}" presName="hierChild3" presStyleCnt="0"/>
      <dgm:spPr/>
    </dgm:pt>
    <dgm:pt modelId="{03723463-EE8D-42A2-A97E-AB1F428269E9}" type="pres">
      <dgm:prSet presAssocID="{E73E4632-7710-494F-8B9B-858619A1B532}" presName="bgShapesFlow" presStyleCnt="0"/>
      <dgm:spPr/>
    </dgm:pt>
  </dgm:ptLst>
  <dgm:cxnLst>
    <dgm:cxn modelId="{9AFFD001-145D-47FE-9E60-F56F3294E4C6}" srcId="{27E78B64-2D97-41C0-88AF-01BA05CA4198}" destId="{85595BCA-17A9-4FB9-8255-E1C1A8749082}" srcOrd="0" destOrd="0" parTransId="{C76F6228-086D-4BAF-8DDE-242A5AE37D5C}" sibTransId="{C764A531-FA8F-4084-B691-A91B40D3245D}"/>
    <dgm:cxn modelId="{FA8FF303-D3F0-43BF-B3A7-369696819972}" type="presOf" srcId="{D879728D-8205-4A2F-A4C1-6E01D77AE485}" destId="{E5C6AD5A-ABEC-4BCB-AC82-E6B5ECEAACE6}" srcOrd="0" destOrd="0" presId="urn:microsoft.com/office/officeart/2005/8/layout/hierarchy6"/>
    <dgm:cxn modelId="{31DA7D09-6427-4EA5-9A6D-5BEA95A2C663}" type="presOf" srcId="{4699724A-F38F-4A13-B51B-31D59C834CD1}" destId="{757C7D8C-3769-4CA9-AFB6-4704BA9C9CE7}" srcOrd="0" destOrd="0" presId="urn:microsoft.com/office/officeart/2005/8/layout/hierarchy6"/>
    <dgm:cxn modelId="{AC0B8A09-A39B-4551-87C1-CC4CE284CCA8}" type="presOf" srcId="{DF3BE39A-EB63-4B12-BCC0-04FD6AD5BEDF}" destId="{A7DC17B6-35FD-43C4-918E-75F6936B4C34}" srcOrd="0" destOrd="0" presId="urn:microsoft.com/office/officeart/2005/8/layout/hierarchy6"/>
    <dgm:cxn modelId="{EF791210-BBA6-4E1D-A4B6-2D58000F89CC}" type="presOf" srcId="{BCBF84E8-BDF1-40F6-A4F4-28ECC4150C25}" destId="{B879D274-FBA9-4887-B2DA-A19E4217164E}" srcOrd="0" destOrd="0" presId="urn:microsoft.com/office/officeart/2005/8/layout/hierarchy6"/>
    <dgm:cxn modelId="{DB4B0814-6F87-4545-B015-E64A6DC6CBD9}" srcId="{0659E5D1-AE06-4711-A8F7-A3EAEE1E55EE}" destId="{F0BD5B96-037F-4400-A32B-38D4B38AD1A8}" srcOrd="1" destOrd="0" parTransId="{97A167A7-30F6-47C7-836C-F89AF9A844E8}" sibTransId="{31742AD9-FC97-4877-84D3-EC304AC0C4DF}"/>
    <dgm:cxn modelId="{E7D9561A-2DA2-425A-BF83-4F9FB595AD8D}" srcId="{DFDA27E7-D30F-44C8-8E34-00CC04A27C60}" destId="{9A82790C-621E-46D3-9331-655A033A2CA0}" srcOrd="1" destOrd="0" parTransId="{8715449E-8DD4-4590-BEC8-A325F9AC0664}" sibTransId="{72358F4F-CAB8-460F-9351-56F52E4E0A01}"/>
    <dgm:cxn modelId="{2F764C1B-7005-47E4-9595-8D848CACC1AA}" srcId="{E73E4632-7710-494F-8B9B-858619A1B532}" destId="{245F9E26-3AE7-4BB9-9642-ADE00537CA28}" srcOrd="0" destOrd="0" parTransId="{2FD2FCBE-AD22-4FCB-A79A-5E8FB964B590}" sibTransId="{960FB0F1-037E-4E44-AEAE-251DAD0FD96E}"/>
    <dgm:cxn modelId="{095D8027-511F-4DA6-A436-C664367022AE}" type="presOf" srcId="{9153744B-D16D-4200-A41E-C7A6126EF07F}" destId="{F77E6C83-5733-4FB2-A34C-1559D61F6242}" srcOrd="0" destOrd="0" presId="urn:microsoft.com/office/officeart/2005/8/layout/hierarchy6"/>
    <dgm:cxn modelId="{A9F4812E-333B-4EB2-AE72-9556AABC6408}" type="presOf" srcId="{B83C1DC3-C1F2-482D-B36C-204F2DE59AF3}" destId="{F56DDC6D-E48D-4178-A7E4-C667E28E68CB}" srcOrd="0" destOrd="0" presId="urn:microsoft.com/office/officeart/2005/8/layout/hierarchy6"/>
    <dgm:cxn modelId="{FC87D939-ABAB-4140-8E04-046E465A3D0F}" type="presOf" srcId="{D67B63AD-DF69-4B09-B8C6-A9C801C2197A}" destId="{23077407-CEEE-40CA-A4EC-9C779EE8AAC8}" srcOrd="0" destOrd="0" presId="urn:microsoft.com/office/officeart/2005/8/layout/hierarchy6"/>
    <dgm:cxn modelId="{924D683C-60C5-46F8-8EBE-D3E86DFF2FB9}" type="presOf" srcId="{C76F6228-086D-4BAF-8DDE-242A5AE37D5C}" destId="{4BA25F4B-671D-47CB-BAE8-293A05CFE715}" srcOrd="0" destOrd="0" presId="urn:microsoft.com/office/officeart/2005/8/layout/hierarchy6"/>
    <dgm:cxn modelId="{6F028E3D-B4D9-404A-8786-D69DBC667E06}" type="presOf" srcId="{27E78B64-2D97-41C0-88AF-01BA05CA4198}" destId="{C77DE90C-EE5E-4145-B5AB-9B149D2E2120}" srcOrd="0" destOrd="0" presId="urn:microsoft.com/office/officeart/2005/8/layout/hierarchy6"/>
    <dgm:cxn modelId="{0165C83F-0F4E-40F8-98F9-2E4525E299E6}" type="presOf" srcId="{1DD442E0-177D-44D7-BF1D-AA326452B10E}" destId="{98DD289D-0623-4AFB-A318-C721824B64D0}" srcOrd="0" destOrd="0" presId="urn:microsoft.com/office/officeart/2005/8/layout/hierarchy6"/>
    <dgm:cxn modelId="{70AAFE5C-AAAB-4B1A-B440-461FFA19BCC0}" type="presOf" srcId="{85595BCA-17A9-4FB9-8255-E1C1A8749082}" destId="{929D791A-A433-4C49-ABD3-C582F8D57514}" srcOrd="0" destOrd="0" presId="urn:microsoft.com/office/officeart/2005/8/layout/hierarchy6"/>
    <dgm:cxn modelId="{E2A5E464-D176-445E-9CEC-3E2481CA4AD2}" type="presOf" srcId="{38BA60B8-9FDB-41E0-89B7-88120DFB5640}" destId="{AB6810FC-0008-4E19-83D5-3216A9BB3AE3}" srcOrd="0" destOrd="0" presId="urn:microsoft.com/office/officeart/2005/8/layout/hierarchy6"/>
    <dgm:cxn modelId="{27836546-5D50-42E3-AD6E-6287E5C96091}" srcId="{DF3BE39A-EB63-4B12-BCC0-04FD6AD5BEDF}" destId="{9153744B-D16D-4200-A41E-C7A6126EF07F}" srcOrd="0" destOrd="0" parTransId="{4C0E357B-B92C-4762-B75E-A65AFEE7839B}" sibTransId="{ECAA3B6F-F0A7-4897-BD70-7EB5A2BB4159}"/>
    <dgm:cxn modelId="{BADF3267-E7CE-4A77-AC29-C0442EAE2E88}" srcId="{245F9E26-3AE7-4BB9-9642-ADE00537CA28}" destId="{27E78B64-2D97-41C0-88AF-01BA05CA4198}" srcOrd="0" destOrd="0" parTransId="{413EC793-A89D-401D-A0D7-A6EEE74B34FC}" sibTransId="{55785006-9B36-4AF2-A3B0-9BB78EB81D79}"/>
    <dgm:cxn modelId="{DFA8C047-3141-4217-B90B-961C7147A90D}" type="presOf" srcId="{8715449E-8DD4-4590-BEC8-A325F9AC0664}" destId="{3228732B-C91A-4E6C-8326-E2CE503FCB73}" srcOrd="0" destOrd="0" presId="urn:microsoft.com/office/officeart/2005/8/layout/hierarchy6"/>
    <dgm:cxn modelId="{F3F0CE48-2C78-4E15-AAA8-59CF56749263}" srcId="{245F9E26-3AE7-4BB9-9642-ADE00537CA28}" destId="{DFDA27E7-D30F-44C8-8E34-00CC04A27C60}" srcOrd="1" destOrd="0" parTransId="{BCBF84E8-BDF1-40F6-A4F4-28ECC4150C25}" sibTransId="{4F6F317F-515F-4CD5-917E-BDAE15249A87}"/>
    <dgm:cxn modelId="{DE4ED152-9170-48BC-854B-89355802AF61}" srcId="{DFDA27E7-D30F-44C8-8E34-00CC04A27C60}" destId="{6C0AF506-2AEE-47D6-9D8C-E753571F809A}" srcOrd="2" destOrd="0" parTransId="{38BA60B8-9FDB-41E0-89B7-88120DFB5640}" sibTransId="{101F8E3F-E0DA-4D0E-99C6-43C29F5C2045}"/>
    <dgm:cxn modelId="{A8706759-C5C1-4190-8339-CCDD69EC4737}" type="presOf" srcId="{9FCAA2D5-74B1-4F5C-8F50-8BFC5D5673BD}" destId="{5ADA5B52-8D69-402D-B58C-E2E1D3E98202}" srcOrd="0" destOrd="0" presId="urn:microsoft.com/office/officeart/2005/8/layout/hierarchy6"/>
    <dgm:cxn modelId="{70852A82-8889-4A88-9225-5534130B5FB1}" type="presOf" srcId="{1C2041B2-D6C8-4E20-A17A-FB062DEE65E3}" destId="{E0CB1390-12E6-42B4-9CF4-077B3C0F9F4D}" srcOrd="0" destOrd="0" presId="urn:microsoft.com/office/officeart/2005/8/layout/hierarchy6"/>
    <dgm:cxn modelId="{B3E26A94-20FF-4093-BAC5-7427682D909C}" type="presOf" srcId="{4C0E357B-B92C-4762-B75E-A65AFEE7839B}" destId="{3CCC518E-9F83-4032-A869-66C31B20AED6}" srcOrd="0" destOrd="0" presId="urn:microsoft.com/office/officeart/2005/8/layout/hierarchy6"/>
    <dgm:cxn modelId="{F3BDFF99-F13F-4C92-9C27-1B7CC3AF9A9B}" srcId="{245F9E26-3AE7-4BB9-9642-ADE00537CA28}" destId="{DF3BE39A-EB63-4B12-BCC0-04FD6AD5BEDF}" srcOrd="3" destOrd="0" parTransId="{4D439399-0EE3-47B2-8FEB-325951B636FF}" sibTransId="{8D56801A-3D1B-41A5-A9A5-C67606F1B7CD}"/>
    <dgm:cxn modelId="{04DCD9A2-E32E-44AA-BA71-8057A1243F8F}" type="presOf" srcId="{F0BD5B96-037F-4400-A32B-38D4B38AD1A8}" destId="{7BB69E75-5593-4B25-A45A-CD9E76E7DB7D}" srcOrd="0" destOrd="0" presId="urn:microsoft.com/office/officeart/2005/8/layout/hierarchy6"/>
    <dgm:cxn modelId="{46F083AA-ED56-408E-9343-48B23CFCB4A1}" srcId="{0659E5D1-AE06-4711-A8F7-A3EAEE1E55EE}" destId="{9FCAA2D5-74B1-4F5C-8F50-8BFC5D5673BD}" srcOrd="0" destOrd="0" parTransId="{1C2041B2-D6C8-4E20-A17A-FB062DEE65E3}" sibTransId="{A06DB589-BD6B-46DA-985B-4FA8C1D374E9}"/>
    <dgm:cxn modelId="{82063BB9-30E4-4E5F-9EFF-BED6ABBCBE80}" type="presOf" srcId="{9A82790C-621E-46D3-9331-655A033A2CA0}" destId="{303CAC60-3A40-4D81-8725-2D8E7F2AFF9D}" srcOrd="0" destOrd="0" presId="urn:microsoft.com/office/officeart/2005/8/layout/hierarchy6"/>
    <dgm:cxn modelId="{E8AF29BC-705E-4403-B183-6546C86DB37F}" type="presOf" srcId="{DFDA27E7-D30F-44C8-8E34-00CC04A27C60}" destId="{65F32758-0746-4B21-8114-F9BB86CA50C5}" srcOrd="0" destOrd="0" presId="urn:microsoft.com/office/officeart/2005/8/layout/hierarchy6"/>
    <dgm:cxn modelId="{96CCC5BF-3850-4C24-B873-490B711C40DF}" srcId="{27E78B64-2D97-41C0-88AF-01BA05CA4198}" destId="{B83C1DC3-C1F2-482D-B36C-204F2DE59AF3}" srcOrd="1" destOrd="0" parTransId="{D67B63AD-DF69-4B09-B8C6-A9C801C2197A}" sibTransId="{85F45D26-0B4B-4A6D-A791-6AD93F745D0E}"/>
    <dgm:cxn modelId="{64AEE8C1-6AFC-4C8B-8099-A9B18F9001F2}" type="presOf" srcId="{4D439399-0EE3-47B2-8FEB-325951B636FF}" destId="{3D920BE0-4A0F-435A-B704-2B7CF2B66690}" srcOrd="0" destOrd="0" presId="urn:microsoft.com/office/officeart/2005/8/layout/hierarchy6"/>
    <dgm:cxn modelId="{E673A7C7-006A-4E31-91DB-92CE539B07C1}" type="presOf" srcId="{97A167A7-30F6-47C7-836C-F89AF9A844E8}" destId="{80818542-BD6D-4905-846E-2ACE79159994}" srcOrd="0" destOrd="0" presId="urn:microsoft.com/office/officeart/2005/8/layout/hierarchy6"/>
    <dgm:cxn modelId="{E2C6CCCA-CB42-4FA1-AF75-AE1300AF963F}" type="presOf" srcId="{245F9E26-3AE7-4BB9-9642-ADE00537CA28}" destId="{E7106695-DB57-4018-8666-9EE5F07B0C5D}" srcOrd="0" destOrd="0" presId="urn:microsoft.com/office/officeart/2005/8/layout/hierarchy6"/>
    <dgm:cxn modelId="{F354B9CC-BE16-45B2-A11E-BE0AFEDD5ED0}" type="presOf" srcId="{B0AB282B-498B-47F5-95F9-17784A25EF11}" destId="{D98E8132-0C55-484D-91E1-B3068D70960F}" srcOrd="0" destOrd="0" presId="urn:microsoft.com/office/officeart/2005/8/layout/hierarchy6"/>
    <dgm:cxn modelId="{B188F3CF-18FC-46DD-B5DC-E5AE74B5AC91}" srcId="{DF3BE39A-EB63-4B12-BCC0-04FD6AD5BEDF}" destId="{05AC693B-7F01-4FF8-A439-00FB1858FAAA}" srcOrd="1" destOrd="0" parTransId="{4699724A-F38F-4A13-B51B-31D59C834CD1}" sibTransId="{D0E6C3C4-048C-460C-8744-402A8A56F787}"/>
    <dgm:cxn modelId="{5C6A75D3-0807-4840-8CE7-1D0F13214004}" type="presOf" srcId="{0659E5D1-AE06-4711-A8F7-A3EAEE1E55EE}" destId="{F0488574-BCA4-4D3F-9B72-E9EC148151F0}" srcOrd="0" destOrd="0" presId="urn:microsoft.com/office/officeart/2005/8/layout/hierarchy6"/>
    <dgm:cxn modelId="{A28955D5-7881-4699-AC8B-DE189E131AAE}" type="presOf" srcId="{413EC793-A89D-401D-A0D7-A6EEE74B34FC}" destId="{1B423C2B-E925-4DD5-87DB-31728823A8CE}" srcOrd="0" destOrd="0" presId="urn:microsoft.com/office/officeart/2005/8/layout/hierarchy6"/>
    <dgm:cxn modelId="{EDCAD9DA-3E89-44D3-8FA5-2F152E1B3768}" srcId="{245F9E26-3AE7-4BB9-9642-ADE00537CA28}" destId="{0659E5D1-AE06-4711-A8F7-A3EAEE1E55EE}" srcOrd="2" destOrd="0" parTransId="{B0AB282B-498B-47F5-95F9-17784A25EF11}" sibTransId="{6F09F0CA-B492-4E99-82E5-2B2AAAE2AECC}"/>
    <dgm:cxn modelId="{F286F8E3-A6BC-45C5-B412-482455DF6FD7}" type="presOf" srcId="{E73E4632-7710-494F-8B9B-858619A1B532}" destId="{1D07D9E5-A1AA-426B-B6FC-4348A2666C69}" srcOrd="0" destOrd="0" presId="urn:microsoft.com/office/officeart/2005/8/layout/hierarchy6"/>
    <dgm:cxn modelId="{3F24B6E5-4291-474D-86ED-5919D8C4E360}" srcId="{DFDA27E7-D30F-44C8-8E34-00CC04A27C60}" destId="{D879728D-8205-4A2F-A4C1-6E01D77AE485}" srcOrd="0" destOrd="0" parTransId="{1DD442E0-177D-44D7-BF1D-AA326452B10E}" sibTransId="{4CD9F1A6-FE96-4B09-A04A-1DE37009AAA3}"/>
    <dgm:cxn modelId="{F8C222EF-7CC5-4722-A7CB-9BA13DD37C8B}" type="presOf" srcId="{05AC693B-7F01-4FF8-A439-00FB1858FAAA}" destId="{19B807C2-BE6D-4B99-8870-968727D617A0}" srcOrd="0" destOrd="0" presId="urn:microsoft.com/office/officeart/2005/8/layout/hierarchy6"/>
    <dgm:cxn modelId="{2A38D6F2-302B-48CE-AC74-93EE80A693D1}" type="presOf" srcId="{6C0AF506-2AEE-47D6-9D8C-E753571F809A}" destId="{3D6EB410-54F9-4EE1-988B-C19D2C6C236C}" srcOrd="0" destOrd="0" presId="urn:microsoft.com/office/officeart/2005/8/layout/hierarchy6"/>
    <dgm:cxn modelId="{FE702165-3841-4DA0-ADC2-FC2F7188FB4C}" type="presParOf" srcId="{1D07D9E5-A1AA-426B-B6FC-4348A2666C69}" destId="{70D41499-A6F8-41AD-9CBA-19D4F0301782}" srcOrd="0" destOrd="0" presId="urn:microsoft.com/office/officeart/2005/8/layout/hierarchy6"/>
    <dgm:cxn modelId="{5F27B605-228C-4452-B76A-9EFD5AFE9CF3}" type="presParOf" srcId="{70D41499-A6F8-41AD-9CBA-19D4F0301782}" destId="{0C229686-603A-40CC-88E4-F073C1E800BA}" srcOrd="0" destOrd="0" presId="urn:microsoft.com/office/officeart/2005/8/layout/hierarchy6"/>
    <dgm:cxn modelId="{2F62D473-A5FD-4626-B591-F4CBCE7EEA25}" type="presParOf" srcId="{0C229686-603A-40CC-88E4-F073C1E800BA}" destId="{9B63B8F7-FEE4-41A1-A43E-1D2269C8C479}" srcOrd="0" destOrd="0" presId="urn:microsoft.com/office/officeart/2005/8/layout/hierarchy6"/>
    <dgm:cxn modelId="{E0585F82-9FDC-4156-ADFF-4261AFBCAEF4}" type="presParOf" srcId="{9B63B8F7-FEE4-41A1-A43E-1D2269C8C479}" destId="{E7106695-DB57-4018-8666-9EE5F07B0C5D}" srcOrd="0" destOrd="0" presId="urn:microsoft.com/office/officeart/2005/8/layout/hierarchy6"/>
    <dgm:cxn modelId="{74DA8145-C924-4A64-BEE1-CA8C9982C5CD}" type="presParOf" srcId="{9B63B8F7-FEE4-41A1-A43E-1D2269C8C479}" destId="{43E60BA3-9122-4320-B2DB-003401517693}" srcOrd="1" destOrd="0" presId="urn:microsoft.com/office/officeart/2005/8/layout/hierarchy6"/>
    <dgm:cxn modelId="{D31A2845-0C36-4CAF-9059-EE8E882288D1}" type="presParOf" srcId="{43E60BA3-9122-4320-B2DB-003401517693}" destId="{1B423C2B-E925-4DD5-87DB-31728823A8CE}" srcOrd="0" destOrd="0" presId="urn:microsoft.com/office/officeart/2005/8/layout/hierarchy6"/>
    <dgm:cxn modelId="{1E5189D8-598E-4DCB-9AE8-67EB325F6E38}" type="presParOf" srcId="{43E60BA3-9122-4320-B2DB-003401517693}" destId="{62FD026F-C666-4DAF-BD37-DE56B213B3DA}" srcOrd="1" destOrd="0" presId="urn:microsoft.com/office/officeart/2005/8/layout/hierarchy6"/>
    <dgm:cxn modelId="{296F38F9-1B68-47DC-B84E-48D2BB74EA39}" type="presParOf" srcId="{62FD026F-C666-4DAF-BD37-DE56B213B3DA}" destId="{C77DE90C-EE5E-4145-B5AB-9B149D2E2120}" srcOrd="0" destOrd="0" presId="urn:microsoft.com/office/officeart/2005/8/layout/hierarchy6"/>
    <dgm:cxn modelId="{220180CE-7E2B-4374-8F72-9818F6A7A920}" type="presParOf" srcId="{62FD026F-C666-4DAF-BD37-DE56B213B3DA}" destId="{78E1D1DD-CBD7-4EE9-95CD-D01595C92F6E}" srcOrd="1" destOrd="0" presId="urn:microsoft.com/office/officeart/2005/8/layout/hierarchy6"/>
    <dgm:cxn modelId="{BF487897-49D9-4F0F-9D01-1825A6364C07}" type="presParOf" srcId="{78E1D1DD-CBD7-4EE9-95CD-D01595C92F6E}" destId="{4BA25F4B-671D-47CB-BAE8-293A05CFE715}" srcOrd="0" destOrd="0" presId="urn:microsoft.com/office/officeart/2005/8/layout/hierarchy6"/>
    <dgm:cxn modelId="{C86F9BAE-0805-4884-8A9A-F24132A77463}" type="presParOf" srcId="{78E1D1DD-CBD7-4EE9-95CD-D01595C92F6E}" destId="{0A0A0763-4E1F-4785-BA6A-2A6880FBB390}" srcOrd="1" destOrd="0" presId="urn:microsoft.com/office/officeart/2005/8/layout/hierarchy6"/>
    <dgm:cxn modelId="{3004B478-AFD4-4763-814E-7A749A080229}" type="presParOf" srcId="{0A0A0763-4E1F-4785-BA6A-2A6880FBB390}" destId="{929D791A-A433-4C49-ABD3-C582F8D57514}" srcOrd="0" destOrd="0" presId="urn:microsoft.com/office/officeart/2005/8/layout/hierarchy6"/>
    <dgm:cxn modelId="{9EDD24BC-6847-4484-95D8-D5FEEC880935}" type="presParOf" srcId="{0A0A0763-4E1F-4785-BA6A-2A6880FBB390}" destId="{B0A1A6EC-13D5-4D08-B4C6-4058C7C9D54A}" srcOrd="1" destOrd="0" presId="urn:microsoft.com/office/officeart/2005/8/layout/hierarchy6"/>
    <dgm:cxn modelId="{568E792E-05D2-4042-A9D7-CDBC65D12E7A}" type="presParOf" srcId="{78E1D1DD-CBD7-4EE9-95CD-D01595C92F6E}" destId="{23077407-CEEE-40CA-A4EC-9C779EE8AAC8}" srcOrd="2" destOrd="0" presId="urn:microsoft.com/office/officeart/2005/8/layout/hierarchy6"/>
    <dgm:cxn modelId="{9908A893-7F97-4F6F-82CE-8DA784B30ACF}" type="presParOf" srcId="{78E1D1DD-CBD7-4EE9-95CD-D01595C92F6E}" destId="{63071AEC-F0DC-410E-9B73-678C8DF9E2B7}" srcOrd="3" destOrd="0" presId="urn:microsoft.com/office/officeart/2005/8/layout/hierarchy6"/>
    <dgm:cxn modelId="{D8A5E78F-B184-4925-881E-D0D4C7810A7C}" type="presParOf" srcId="{63071AEC-F0DC-410E-9B73-678C8DF9E2B7}" destId="{F56DDC6D-E48D-4178-A7E4-C667E28E68CB}" srcOrd="0" destOrd="0" presId="urn:microsoft.com/office/officeart/2005/8/layout/hierarchy6"/>
    <dgm:cxn modelId="{83269727-CC12-4C3D-A838-2D44B2380830}" type="presParOf" srcId="{63071AEC-F0DC-410E-9B73-678C8DF9E2B7}" destId="{2A2020C1-103F-4DEB-854A-6A0277F54D33}" srcOrd="1" destOrd="0" presId="urn:microsoft.com/office/officeart/2005/8/layout/hierarchy6"/>
    <dgm:cxn modelId="{7229DE47-A98B-4D54-8CB1-C21C93E562E1}" type="presParOf" srcId="{43E60BA3-9122-4320-B2DB-003401517693}" destId="{B879D274-FBA9-4887-B2DA-A19E4217164E}" srcOrd="2" destOrd="0" presId="urn:microsoft.com/office/officeart/2005/8/layout/hierarchy6"/>
    <dgm:cxn modelId="{E22A1BBA-949B-42BD-B8C5-D1EFE564B647}" type="presParOf" srcId="{43E60BA3-9122-4320-B2DB-003401517693}" destId="{A27F554A-F854-4D78-ABE6-DFDF1012820E}" srcOrd="3" destOrd="0" presId="urn:microsoft.com/office/officeart/2005/8/layout/hierarchy6"/>
    <dgm:cxn modelId="{775F40B0-C4E1-4473-A478-72F10EFB8583}" type="presParOf" srcId="{A27F554A-F854-4D78-ABE6-DFDF1012820E}" destId="{65F32758-0746-4B21-8114-F9BB86CA50C5}" srcOrd="0" destOrd="0" presId="urn:microsoft.com/office/officeart/2005/8/layout/hierarchy6"/>
    <dgm:cxn modelId="{0450E627-9F26-427F-9882-DC5D17F4AF49}" type="presParOf" srcId="{A27F554A-F854-4D78-ABE6-DFDF1012820E}" destId="{4E25EFB5-2E8D-4774-A4CF-9B1C77D6B45D}" srcOrd="1" destOrd="0" presId="urn:microsoft.com/office/officeart/2005/8/layout/hierarchy6"/>
    <dgm:cxn modelId="{70D9F970-229B-4887-BAF2-28E7CCF8E097}" type="presParOf" srcId="{4E25EFB5-2E8D-4774-A4CF-9B1C77D6B45D}" destId="{98DD289D-0623-4AFB-A318-C721824B64D0}" srcOrd="0" destOrd="0" presId="urn:microsoft.com/office/officeart/2005/8/layout/hierarchy6"/>
    <dgm:cxn modelId="{A0105BCB-3FDA-4726-9070-E701A2DB75C1}" type="presParOf" srcId="{4E25EFB5-2E8D-4774-A4CF-9B1C77D6B45D}" destId="{5B28A1A1-85CD-4D45-8A70-C2EF32583CA5}" srcOrd="1" destOrd="0" presId="urn:microsoft.com/office/officeart/2005/8/layout/hierarchy6"/>
    <dgm:cxn modelId="{AD3658F4-062C-40B6-8D57-7FC25D6924A7}" type="presParOf" srcId="{5B28A1A1-85CD-4D45-8A70-C2EF32583CA5}" destId="{E5C6AD5A-ABEC-4BCB-AC82-E6B5ECEAACE6}" srcOrd="0" destOrd="0" presId="urn:microsoft.com/office/officeart/2005/8/layout/hierarchy6"/>
    <dgm:cxn modelId="{77F481F2-1AD4-4772-A3AE-8D62E33C8883}" type="presParOf" srcId="{5B28A1A1-85CD-4D45-8A70-C2EF32583CA5}" destId="{D5F833DF-5AD1-4F61-9885-21C6C091EB99}" srcOrd="1" destOrd="0" presId="urn:microsoft.com/office/officeart/2005/8/layout/hierarchy6"/>
    <dgm:cxn modelId="{3DF7F838-551E-4C49-BBC7-252700003BB7}" type="presParOf" srcId="{4E25EFB5-2E8D-4774-A4CF-9B1C77D6B45D}" destId="{3228732B-C91A-4E6C-8326-E2CE503FCB73}" srcOrd="2" destOrd="0" presId="urn:microsoft.com/office/officeart/2005/8/layout/hierarchy6"/>
    <dgm:cxn modelId="{9AA67748-2CF5-4A41-A1AF-C30D3BF191C0}" type="presParOf" srcId="{4E25EFB5-2E8D-4774-A4CF-9B1C77D6B45D}" destId="{9AB137BB-16F1-4C7D-A058-1D43878BDB55}" srcOrd="3" destOrd="0" presId="urn:microsoft.com/office/officeart/2005/8/layout/hierarchy6"/>
    <dgm:cxn modelId="{A8ADD8FA-CADD-470E-BE97-A3D0F7EB518B}" type="presParOf" srcId="{9AB137BB-16F1-4C7D-A058-1D43878BDB55}" destId="{303CAC60-3A40-4D81-8725-2D8E7F2AFF9D}" srcOrd="0" destOrd="0" presId="urn:microsoft.com/office/officeart/2005/8/layout/hierarchy6"/>
    <dgm:cxn modelId="{47DBCE37-10A4-469D-B314-C715CCDE0DA2}" type="presParOf" srcId="{9AB137BB-16F1-4C7D-A058-1D43878BDB55}" destId="{B6678200-6482-4052-921E-8ABC09FB1116}" srcOrd="1" destOrd="0" presId="urn:microsoft.com/office/officeart/2005/8/layout/hierarchy6"/>
    <dgm:cxn modelId="{CFCD312B-2D17-4519-9079-496BDA9DB147}" type="presParOf" srcId="{4E25EFB5-2E8D-4774-A4CF-9B1C77D6B45D}" destId="{AB6810FC-0008-4E19-83D5-3216A9BB3AE3}" srcOrd="4" destOrd="0" presId="urn:microsoft.com/office/officeart/2005/8/layout/hierarchy6"/>
    <dgm:cxn modelId="{BD32A480-1181-464E-9FA9-CE1738DC1A3D}" type="presParOf" srcId="{4E25EFB5-2E8D-4774-A4CF-9B1C77D6B45D}" destId="{376FC7F4-A6A8-452B-BC3B-75B9B5596673}" srcOrd="5" destOrd="0" presId="urn:microsoft.com/office/officeart/2005/8/layout/hierarchy6"/>
    <dgm:cxn modelId="{5C9BEF74-BCA4-4255-BED4-A6343D75C58B}" type="presParOf" srcId="{376FC7F4-A6A8-452B-BC3B-75B9B5596673}" destId="{3D6EB410-54F9-4EE1-988B-C19D2C6C236C}" srcOrd="0" destOrd="0" presId="urn:microsoft.com/office/officeart/2005/8/layout/hierarchy6"/>
    <dgm:cxn modelId="{1DF43C1A-39B3-40F9-9F9F-8C39ED6D0B4C}" type="presParOf" srcId="{376FC7F4-A6A8-452B-BC3B-75B9B5596673}" destId="{696B3F1A-438F-4AE1-BC66-7AC0B31F0709}" srcOrd="1" destOrd="0" presId="urn:microsoft.com/office/officeart/2005/8/layout/hierarchy6"/>
    <dgm:cxn modelId="{3EA10711-1976-4F73-9975-11A567910CE9}" type="presParOf" srcId="{43E60BA3-9122-4320-B2DB-003401517693}" destId="{D98E8132-0C55-484D-91E1-B3068D70960F}" srcOrd="4" destOrd="0" presId="urn:microsoft.com/office/officeart/2005/8/layout/hierarchy6"/>
    <dgm:cxn modelId="{440529D4-B650-4322-B087-F2F22A7926D5}" type="presParOf" srcId="{43E60BA3-9122-4320-B2DB-003401517693}" destId="{3E0A9A31-3E7C-4421-8FBC-9DBD1AC654B3}" srcOrd="5" destOrd="0" presId="urn:microsoft.com/office/officeart/2005/8/layout/hierarchy6"/>
    <dgm:cxn modelId="{D91486FE-6ED9-4730-A483-9443F14863BC}" type="presParOf" srcId="{3E0A9A31-3E7C-4421-8FBC-9DBD1AC654B3}" destId="{F0488574-BCA4-4D3F-9B72-E9EC148151F0}" srcOrd="0" destOrd="0" presId="urn:microsoft.com/office/officeart/2005/8/layout/hierarchy6"/>
    <dgm:cxn modelId="{EB5DC50D-4256-4D13-975E-7E978913AA56}" type="presParOf" srcId="{3E0A9A31-3E7C-4421-8FBC-9DBD1AC654B3}" destId="{EC22BCFA-368E-48B6-B176-BD1BE29276E6}" srcOrd="1" destOrd="0" presId="urn:microsoft.com/office/officeart/2005/8/layout/hierarchy6"/>
    <dgm:cxn modelId="{99EAE282-0DF0-4B15-AC8E-9497D2C6C8E9}" type="presParOf" srcId="{EC22BCFA-368E-48B6-B176-BD1BE29276E6}" destId="{E0CB1390-12E6-42B4-9CF4-077B3C0F9F4D}" srcOrd="0" destOrd="0" presId="urn:microsoft.com/office/officeart/2005/8/layout/hierarchy6"/>
    <dgm:cxn modelId="{04AEBF46-2E30-45A8-BFE6-A7F36B4C6148}" type="presParOf" srcId="{EC22BCFA-368E-48B6-B176-BD1BE29276E6}" destId="{92C31D4A-BB88-436C-9926-70B747F9DE73}" srcOrd="1" destOrd="0" presId="urn:microsoft.com/office/officeart/2005/8/layout/hierarchy6"/>
    <dgm:cxn modelId="{96BDD521-8910-42D9-9666-20A995A9F440}" type="presParOf" srcId="{92C31D4A-BB88-436C-9926-70B747F9DE73}" destId="{5ADA5B52-8D69-402D-B58C-E2E1D3E98202}" srcOrd="0" destOrd="0" presId="urn:microsoft.com/office/officeart/2005/8/layout/hierarchy6"/>
    <dgm:cxn modelId="{61DD51A4-3600-42F4-97F6-77BAE74E8C9E}" type="presParOf" srcId="{92C31D4A-BB88-436C-9926-70B747F9DE73}" destId="{C168639B-532A-4691-9E18-56A1751CAFDF}" srcOrd="1" destOrd="0" presId="urn:microsoft.com/office/officeart/2005/8/layout/hierarchy6"/>
    <dgm:cxn modelId="{334A3871-9101-4CFC-8E89-75FF33ACB003}" type="presParOf" srcId="{EC22BCFA-368E-48B6-B176-BD1BE29276E6}" destId="{80818542-BD6D-4905-846E-2ACE79159994}" srcOrd="2" destOrd="0" presId="urn:microsoft.com/office/officeart/2005/8/layout/hierarchy6"/>
    <dgm:cxn modelId="{01857269-278E-4555-B9BC-68935AF22FDA}" type="presParOf" srcId="{EC22BCFA-368E-48B6-B176-BD1BE29276E6}" destId="{692C6764-B221-498E-ADBE-254D9CCE6392}" srcOrd="3" destOrd="0" presId="urn:microsoft.com/office/officeart/2005/8/layout/hierarchy6"/>
    <dgm:cxn modelId="{5252B72D-77E6-499F-AB85-14E0DEC933D1}" type="presParOf" srcId="{692C6764-B221-498E-ADBE-254D9CCE6392}" destId="{7BB69E75-5593-4B25-A45A-CD9E76E7DB7D}" srcOrd="0" destOrd="0" presId="urn:microsoft.com/office/officeart/2005/8/layout/hierarchy6"/>
    <dgm:cxn modelId="{A664A376-30CB-4A9B-B2D9-E36AC44EB39B}" type="presParOf" srcId="{692C6764-B221-498E-ADBE-254D9CCE6392}" destId="{CFAE5D2B-EFB7-4E30-891A-04C71025F288}" srcOrd="1" destOrd="0" presId="urn:microsoft.com/office/officeart/2005/8/layout/hierarchy6"/>
    <dgm:cxn modelId="{2D5916E8-120D-4947-84CE-E43E3C8668B2}" type="presParOf" srcId="{43E60BA3-9122-4320-B2DB-003401517693}" destId="{3D920BE0-4A0F-435A-B704-2B7CF2B66690}" srcOrd="6" destOrd="0" presId="urn:microsoft.com/office/officeart/2005/8/layout/hierarchy6"/>
    <dgm:cxn modelId="{9EA30864-7864-48FF-83D3-DBCA08F1F1F0}" type="presParOf" srcId="{43E60BA3-9122-4320-B2DB-003401517693}" destId="{EBC17AE5-5BE3-4EF8-9DB0-3B31C61164D9}" srcOrd="7" destOrd="0" presId="urn:microsoft.com/office/officeart/2005/8/layout/hierarchy6"/>
    <dgm:cxn modelId="{CC285E5C-1128-43DD-99DF-9B2DA7DC80BB}" type="presParOf" srcId="{EBC17AE5-5BE3-4EF8-9DB0-3B31C61164D9}" destId="{A7DC17B6-35FD-43C4-918E-75F6936B4C34}" srcOrd="0" destOrd="0" presId="urn:microsoft.com/office/officeart/2005/8/layout/hierarchy6"/>
    <dgm:cxn modelId="{EBC2061C-B92E-4F27-9D64-706E0439112F}" type="presParOf" srcId="{EBC17AE5-5BE3-4EF8-9DB0-3B31C61164D9}" destId="{93F884E5-D65D-49B6-8197-171BC36C52CE}" srcOrd="1" destOrd="0" presId="urn:microsoft.com/office/officeart/2005/8/layout/hierarchy6"/>
    <dgm:cxn modelId="{A2D7CE22-01A9-47ED-8237-9FDA1A3720E6}" type="presParOf" srcId="{93F884E5-D65D-49B6-8197-171BC36C52CE}" destId="{3CCC518E-9F83-4032-A869-66C31B20AED6}" srcOrd="0" destOrd="0" presId="urn:microsoft.com/office/officeart/2005/8/layout/hierarchy6"/>
    <dgm:cxn modelId="{54AB192C-6A66-4DF4-868C-45AE9FBA44D7}" type="presParOf" srcId="{93F884E5-D65D-49B6-8197-171BC36C52CE}" destId="{B5A42705-2F4A-4FBF-971F-EFFF65AD40D3}" srcOrd="1" destOrd="0" presId="urn:microsoft.com/office/officeart/2005/8/layout/hierarchy6"/>
    <dgm:cxn modelId="{B585F54D-6375-4792-A743-8998C82F081A}" type="presParOf" srcId="{B5A42705-2F4A-4FBF-971F-EFFF65AD40D3}" destId="{F77E6C83-5733-4FB2-A34C-1559D61F6242}" srcOrd="0" destOrd="0" presId="urn:microsoft.com/office/officeart/2005/8/layout/hierarchy6"/>
    <dgm:cxn modelId="{5C34AE44-004F-45D6-9BDD-A16A8CCD3CF0}" type="presParOf" srcId="{B5A42705-2F4A-4FBF-971F-EFFF65AD40D3}" destId="{B96A1903-9156-4B24-B8D8-0EAD5C56B221}" srcOrd="1" destOrd="0" presId="urn:microsoft.com/office/officeart/2005/8/layout/hierarchy6"/>
    <dgm:cxn modelId="{32962938-2B66-4BD5-83A0-D07473C397AE}" type="presParOf" srcId="{93F884E5-D65D-49B6-8197-171BC36C52CE}" destId="{757C7D8C-3769-4CA9-AFB6-4704BA9C9CE7}" srcOrd="2" destOrd="0" presId="urn:microsoft.com/office/officeart/2005/8/layout/hierarchy6"/>
    <dgm:cxn modelId="{C79F0BFF-3929-4070-8CD9-DC257CBF816D}" type="presParOf" srcId="{93F884E5-D65D-49B6-8197-171BC36C52CE}" destId="{3B3E16C0-F5B8-4270-82DB-76FBA0CB4037}" srcOrd="3" destOrd="0" presId="urn:microsoft.com/office/officeart/2005/8/layout/hierarchy6"/>
    <dgm:cxn modelId="{5A27809F-A3A3-4D66-90FE-80D45BDC5DCB}" type="presParOf" srcId="{3B3E16C0-F5B8-4270-82DB-76FBA0CB4037}" destId="{19B807C2-BE6D-4B99-8870-968727D617A0}" srcOrd="0" destOrd="0" presId="urn:microsoft.com/office/officeart/2005/8/layout/hierarchy6"/>
    <dgm:cxn modelId="{1F429D35-8E4F-40F7-A919-18334107D38D}" type="presParOf" srcId="{3B3E16C0-F5B8-4270-82DB-76FBA0CB4037}" destId="{F235F0E4-1737-4EFD-B7B0-A25E8780AFBD}" srcOrd="1" destOrd="0" presId="urn:microsoft.com/office/officeart/2005/8/layout/hierarchy6"/>
    <dgm:cxn modelId="{3D001E56-A006-4BE9-89A4-662BAC4A2CFE}" type="presParOf" srcId="{1D07D9E5-A1AA-426B-B6FC-4348A2666C69}" destId="{03723463-EE8D-42A2-A97E-AB1F428269E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2A94BB-EDD3-4A83-A4B7-DDD8DEB99CB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CF50ADC-65E4-4C2A-962F-F0410D72FC11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 lIns="108000" tIns="0" rIns="0" bIns="0"/>
        <a:lstStyle/>
        <a:p>
          <a:pPr latinLnBrk="1">
            <a:lnSpc>
              <a:spcPct val="100000"/>
            </a:lnSpc>
          </a:pPr>
          <a:r>
            <a:rPr lang="en-US" altLang="ko-KR" sz="1600">
              <a:latin typeface="+mj-ea"/>
              <a:ea typeface="+mj-ea"/>
            </a:rPr>
            <a:t>Preprocess</a:t>
          </a:r>
          <a:endParaRPr lang="ko-KR" altLang="en-US" sz="1600">
            <a:latin typeface="+mj-ea"/>
            <a:ea typeface="+mj-ea"/>
          </a:endParaRPr>
        </a:p>
      </dgm:t>
    </dgm:pt>
    <dgm:pt modelId="{911A8483-0384-44A6-9AF5-33DF35CAABC1}" type="parTrans" cxnId="{6A2D4DC4-A634-4567-9B4C-D9870C530EFE}">
      <dgm:prSet/>
      <dgm:spPr/>
      <dgm:t>
        <a:bodyPr/>
        <a:lstStyle/>
        <a:p>
          <a:pPr latinLnBrk="1"/>
          <a:endParaRPr lang="ko-KR" altLang="en-US" sz="1200"/>
        </a:p>
      </dgm:t>
    </dgm:pt>
    <dgm:pt modelId="{9DB2290A-F0C6-4088-A87D-E0530B2D7F7D}" type="sibTrans" cxnId="{6A2D4DC4-A634-4567-9B4C-D9870C530EFE}">
      <dgm:prSet/>
      <dgm:spPr/>
      <dgm:t>
        <a:bodyPr/>
        <a:lstStyle/>
        <a:p>
          <a:pPr latinLnBrk="1"/>
          <a:endParaRPr lang="ko-KR" altLang="en-US" sz="1200"/>
        </a:p>
      </dgm:t>
    </dgm:pt>
    <dgm:pt modelId="{F1868AC4-9267-45D3-A361-7791D30EC5A1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 lIns="108000" tIns="0" rIns="0" bIns="0"/>
        <a:lstStyle/>
        <a:p>
          <a:pPr latinLnBrk="1">
            <a:lnSpc>
              <a:spcPct val="100000"/>
            </a:lnSpc>
          </a:pPr>
          <a:r>
            <a:rPr lang="en-US" altLang="ko-KR" sz="1600">
              <a:latin typeface="+mj-ea"/>
              <a:ea typeface="+mj-ea"/>
            </a:rPr>
            <a:t>Postprocess</a:t>
          </a:r>
          <a:endParaRPr lang="ko-KR" altLang="en-US" sz="1600">
            <a:latin typeface="+mj-ea"/>
            <a:ea typeface="+mj-ea"/>
          </a:endParaRPr>
        </a:p>
      </dgm:t>
    </dgm:pt>
    <dgm:pt modelId="{82938DA9-9FB1-4488-B0B7-B3259665C08B}" type="parTrans" cxnId="{25E09EF5-D0F6-471C-9F10-CC88DA8D55C1}">
      <dgm:prSet/>
      <dgm:spPr/>
      <dgm:t>
        <a:bodyPr/>
        <a:lstStyle/>
        <a:p>
          <a:pPr latinLnBrk="1"/>
          <a:endParaRPr lang="ko-KR" altLang="en-US" sz="1200"/>
        </a:p>
      </dgm:t>
    </dgm:pt>
    <dgm:pt modelId="{DF01478A-73DC-47BC-B504-66A69B92858D}" type="sibTrans" cxnId="{25E09EF5-D0F6-471C-9F10-CC88DA8D55C1}">
      <dgm:prSet/>
      <dgm:spPr/>
      <dgm:t>
        <a:bodyPr/>
        <a:lstStyle/>
        <a:p>
          <a:pPr latinLnBrk="1"/>
          <a:endParaRPr lang="ko-KR" altLang="en-US" sz="1200"/>
        </a:p>
      </dgm:t>
    </dgm:pt>
    <dgm:pt modelId="{2367C731-3FCE-4124-ADD0-2FBA218947E8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1400"/>
            <a:t>Special token </a:t>
          </a:r>
          <a:r>
            <a:rPr lang="ko-KR" altLang="en-US" sz="1400"/>
            <a:t>처리</a:t>
          </a:r>
        </a:p>
      </dgm:t>
    </dgm:pt>
    <dgm:pt modelId="{40E95A27-8505-4068-8EE2-65CB325FA6A3}" type="parTrans" cxnId="{221E4C93-C434-4DB7-90C6-3C4D5E764A81}">
      <dgm:prSet/>
      <dgm:spPr/>
      <dgm:t>
        <a:bodyPr/>
        <a:lstStyle/>
        <a:p>
          <a:pPr latinLnBrk="1"/>
          <a:endParaRPr lang="ko-KR" altLang="en-US" sz="1200"/>
        </a:p>
      </dgm:t>
    </dgm:pt>
    <dgm:pt modelId="{D85968FD-F004-4C0F-8716-6E5B041A050F}" type="sibTrans" cxnId="{221E4C93-C434-4DB7-90C6-3C4D5E764A81}">
      <dgm:prSet/>
      <dgm:spPr/>
      <dgm:t>
        <a:bodyPr/>
        <a:lstStyle/>
        <a:p>
          <a:pPr latinLnBrk="1"/>
          <a:endParaRPr lang="ko-KR" altLang="en-US" sz="1200"/>
        </a:p>
      </dgm:t>
    </dgm:pt>
    <dgm:pt modelId="{4274D368-F076-49EA-9132-8E089C4E2185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 lIns="108000" tIns="0" rIns="0" bIns="0"/>
        <a:lstStyle/>
        <a:p>
          <a:pPr latinLnBrk="1">
            <a:lnSpc>
              <a:spcPct val="100000"/>
            </a:lnSpc>
          </a:pPr>
          <a:r>
            <a:rPr lang="en-US" altLang="ko-KR" sz="1600">
              <a:latin typeface="+mj-ea"/>
              <a:ea typeface="+mj-ea"/>
            </a:rPr>
            <a:t>LM training &amp; Dataset</a:t>
          </a:r>
          <a:endParaRPr lang="ko-KR" altLang="en-US" sz="1600">
            <a:latin typeface="+mj-ea"/>
            <a:ea typeface="+mj-ea"/>
          </a:endParaRPr>
        </a:p>
      </dgm:t>
    </dgm:pt>
    <dgm:pt modelId="{1E641AC9-1EDE-42D3-93E0-0B0B30C1C3FD}" type="parTrans" cxnId="{2EEF2D3B-C119-460A-A382-317D06389BF2}">
      <dgm:prSet/>
      <dgm:spPr/>
      <dgm:t>
        <a:bodyPr/>
        <a:lstStyle/>
        <a:p>
          <a:pPr latinLnBrk="1"/>
          <a:endParaRPr lang="ko-KR" altLang="en-US" sz="1200"/>
        </a:p>
      </dgm:t>
    </dgm:pt>
    <dgm:pt modelId="{39D57C85-8981-4D54-8EE8-2C0A6FF3E966}" type="sibTrans" cxnId="{2EEF2D3B-C119-460A-A382-317D06389BF2}">
      <dgm:prSet/>
      <dgm:spPr/>
      <dgm:t>
        <a:bodyPr/>
        <a:lstStyle/>
        <a:p>
          <a:pPr latinLnBrk="1"/>
          <a:endParaRPr lang="ko-KR" altLang="en-US" sz="1200"/>
        </a:p>
      </dgm:t>
    </dgm:pt>
    <dgm:pt modelId="{A8717766-3FB3-4126-8156-5BB266D823C4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400"/>
            <a:t>Data augmentation</a:t>
          </a:r>
          <a:endParaRPr lang="ko-KR" altLang="en-US" sz="1400"/>
        </a:p>
      </dgm:t>
    </dgm:pt>
    <dgm:pt modelId="{3D9C761F-11C2-490F-A4F1-38825EDFB8FC}" type="parTrans" cxnId="{77857449-C9CA-4259-A535-BE2FBE54435B}">
      <dgm:prSet/>
      <dgm:spPr/>
      <dgm:t>
        <a:bodyPr/>
        <a:lstStyle/>
        <a:p>
          <a:pPr latinLnBrk="1"/>
          <a:endParaRPr lang="ko-KR" altLang="en-US" sz="1200"/>
        </a:p>
      </dgm:t>
    </dgm:pt>
    <dgm:pt modelId="{AA89A001-F13D-44C7-80DB-A133B15B3BD7}" type="sibTrans" cxnId="{77857449-C9CA-4259-A535-BE2FBE54435B}">
      <dgm:prSet/>
      <dgm:spPr/>
      <dgm:t>
        <a:bodyPr/>
        <a:lstStyle/>
        <a:p>
          <a:pPr latinLnBrk="1"/>
          <a:endParaRPr lang="ko-KR" altLang="en-US" sz="1200"/>
        </a:p>
      </dgm:t>
    </dgm:pt>
    <dgm:pt modelId="{B63AAE21-3DCF-4960-91B9-F318F690BF34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400"/>
            <a:t>긴 지문을 학습하는 방법</a:t>
          </a:r>
        </a:p>
      </dgm:t>
    </dgm:pt>
    <dgm:pt modelId="{3490256C-395E-45A3-A332-13C8AAE27AE0}" type="parTrans" cxnId="{97DB1DE6-F797-4875-A103-44C405FE13BF}">
      <dgm:prSet/>
      <dgm:spPr/>
      <dgm:t>
        <a:bodyPr/>
        <a:lstStyle/>
        <a:p>
          <a:pPr latinLnBrk="1"/>
          <a:endParaRPr lang="ko-KR" altLang="en-US" sz="1200"/>
        </a:p>
      </dgm:t>
    </dgm:pt>
    <dgm:pt modelId="{B6F1E3FB-CD3C-47D3-9B90-9F327E163622}" type="sibTrans" cxnId="{97DB1DE6-F797-4875-A103-44C405FE13BF}">
      <dgm:prSet/>
      <dgm:spPr/>
      <dgm:t>
        <a:bodyPr/>
        <a:lstStyle/>
        <a:p>
          <a:pPr latinLnBrk="1"/>
          <a:endParaRPr lang="ko-KR" altLang="en-US" sz="1200"/>
        </a:p>
      </dgm:t>
    </dgm:pt>
    <dgm:pt modelId="{A625F118-1DBC-43D5-8C7D-009534BAC75B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400"/>
            <a:t>AIHub datasets</a:t>
          </a:r>
          <a:endParaRPr lang="ko-KR" altLang="en-US" sz="1400"/>
        </a:p>
      </dgm:t>
    </dgm:pt>
    <dgm:pt modelId="{76A3BF0F-FC63-40C3-AD82-0663D25832F8}" type="parTrans" cxnId="{C88327F6-A9DB-4922-AEFE-79FE99D58C2E}">
      <dgm:prSet/>
      <dgm:spPr/>
      <dgm:t>
        <a:bodyPr/>
        <a:lstStyle/>
        <a:p>
          <a:pPr latinLnBrk="1"/>
          <a:endParaRPr lang="ko-KR" altLang="en-US" sz="1200"/>
        </a:p>
      </dgm:t>
    </dgm:pt>
    <dgm:pt modelId="{7F7EAE9D-E0E6-4702-BFFA-389D59DDC014}" type="sibTrans" cxnId="{C88327F6-A9DB-4922-AEFE-79FE99D58C2E}">
      <dgm:prSet/>
      <dgm:spPr/>
      <dgm:t>
        <a:bodyPr/>
        <a:lstStyle/>
        <a:p>
          <a:pPr latinLnBrk="1"/>
          <a:endParaRPr lang="ko-KR" altLang="en-US" sz="1200"/>
        </a:p>
      </dgm:t>
    </dgm:pt>
    <dgm:pt modelId="{85A5BE30-6427-4F6B-8BF8-EBF7381C0D6D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400"/>
            <a:t>KorQuAD based LM</a:t>
          </a:r>
          <a:endParaRPr lang="ko-KR" altLang="en-US" sz="1400"/>
        </a:p>
      </dgm:t>
    </dgm:pt>
    <dgm:pt modelId="{7B7AB16C-2B6F-4498-8BB3-DB12362ECC12}" type="parTrans" cxnId="{40F48908-901F-43BD-9E08-63CF9E144DA8}">
      <dgm:prSet/>
      <dgm:spPr/>
      <dgm:t>
        <a:bodyPr/>
        <a:lstStyle/>
        <a:p>
          <a:pPr latinLnBrk="1"/>
          <a:endParaRPr lang="ko-KR" altLang="en-US" sz="1200"/>
        </a:p>
      </dgm:t>
    </dgm:pt>
    <dgm:pt modelId="{02A48772-A700-4A89-9403-5CD14D9F26EF}" type="sibTrans" cxnId="{40F48908-901F-43BD-9E08-63CF9E144DA8}">
      <dgm:prSet/>
      <dgm:spPr/>
      <dgm:t>
        <a:bodyPr/>
        <a:lstStyle/>
        <a:p>
          <a:pPr latinLnBrk="1"/>
          <a:endParaRPr lang="ko-KR" altLang="en-US" sz="1200"/>
        </a:p>
      </dgm:t>
    </dgm:pt>
    <dgm:pt modelId="{7C46ED85-A4E7-487F-AC92-29ED4F6C28CD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400"/>
            <a:t>자체성능평가</a:t>
          </a:r>
        </a:p>
      </dgm:t>
    </dgm:pt>
    <dgm:pt modelId="{88C5FEEC-3670-4D30-AFCD-3EC9AA593CCD}" type="parTrans" cxnId="{C4D34501-24D0-4E3E-8081-C7F5B5B848E6}">
      <dgm:prSet/>
      <dgm:spPr/>
      <dgm:t>
        <a:bodyPr/>
        <a:lstStyle/>
        <a:p>
          <a:pPr latinLnBrk="1"/>
          <a:endParaRPr lang="ko-KR" altLang="en-US" sz="1200"/>
        </a:p>
      </dgm:t>
    </dgm:pt>
    <dgm:pt modelId="{DA18B473-1F05-48B2-93AE-6723A4F37BC8}" type="sibTrans" cxnId="{C4D34501-24D0-4E3E-8081-C7F5B5B848E6}">
      <dgm:prSet/>
      <dgm:spPr/>
      <dgm:t>
        <a:bodyPr/>
        <a:lstStyle/>
        <a:p>
          <a:pPr latinLnBrk="1"/>
          <a:endParaRPr lang="ko-KR" altLang="en-US" sz="1200"/>
        </a:p>
      </dgm:t>
    </dgm:pt>
    <dgm:pt modelId="{8A41683B-0EC7-48CC-BB71-C6D597CCC5F7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1400"/>
            <a:t>[UNK] token </a:t>
          </a:r>
          <a:r>
            <a:rPr lang="ko-KR" altLang="en-US" sz="1400"/>
            <a:t>복원</a:t>
          </a:r>
        </a:p>
      </dgm:t>
    </dgm:pt>
    <dgm:pt modelId="{2D3D8887-7CBC-45B3-89B4-33457BF1055E}" type="sibTrans" cxnId="{E0D025ED-872C-4AC7-A9EC-CF790A85B3FA}">
      <dgm:prSet/>
      <dgm:spPr/>
      <dgm:t>
        <a:bodyPr/>
        <a:lstStyle/>
        <a:p>
          <a:pPr latinLnBrk="1"/>
          <a:endParaRPr lang="ko-KR" altLang="en-US" sz="1200"/>
        </a:p>
      </dgm:t>
    </dgm:pt>
    <dgm:pt modelId="{9F561BCF-9A43-4DEF-9B73-CF570D03B477}" type="parTrans" cxnId="{E0D025ED-872C-4AC7-A9EC-CF790A85B3FA}">
      <dgm:prSet/>
      <dgm:spPr/>
      <dgm:t>
        <a:bodyPr/>
        <a:lstStyle/>
        <a:p>
          <a:pPr latinLnBrk="1"/>
          <a:endParaRPr lang="ko-KR" altLang="en-US" sz="1200"/>
        </a:p>
      </dgm:t>
    </dgm:pt>
    <dgm:pt modelId="{2EC5CE58-75BB-4986-B075-58FC6227C869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400"/>
            <a:t>특수문자 옆 공백 제거</a:t>
          </a:r>
        </a:p>
      </dgm:t>
    </dgm:pt>
    <dgm:pt modelId="{C3E5B4E2-D40B-4780-BF8E-C952CBD1DA71}" type="sibTrans" cxnId="{F3987F53-8D8B-4054-80A9-FC1EC86B5F96}">
      <dgm:prSet/>
      <dgm:spPr/>
      <dgm:t>
        <a:bodyPr/>
        <a:lstStyle/>
        <a:p>
          <a:pPr latinLnBrk="1"/>
          <a:endParaRPr lang="ko-KR" altLang="en-US" sz="1200"/>
        </a:p>
      </dgm:t>
    </dgm:pt>
    <dgm:pt modelId="{F072A5C0-F96E-4BAF-9032-579F7E8CD727}" type="parTrans" cxnId="{F3987F53-8D8B-4054-80A9-FC1EC86B5F96}">
      <dgm:prSet/>
      <dgm:spPr/>
      <dgm:t>
        <a:bodyPr/>
        <a:lstStyle/>
        <a:p>
          <a:pPr latinLnBrk="1"/>
          <a:endParaRPr lang="ko-KR" altLang="en-US" sz="1200"/>
        </a:p>
      </dgm:t>
    </dgm:pt>
    <dgm:pt modelId="{6077B65D-321D-4B97-8643-DD005077FFA9}">
      <dgm:prSet phldrT="[텍스트]" custT="1"/>
      <dgm:spPr>
        <a:ln>
          <a:noFill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en-US" altLang="ko-KR" sz="1400"/>
            <a:t>etc.</a:t>
          </a:r>
          <a:endParaRPr lang="ko-KR" altLang="en-US" sz="1400"/>
        </a:p>
      </dgm:t>
    </dgm:pt>
    <dgm:pt modelId="{E9F0868C-9E2D-4EA1-A3AB-F3F7A08A27A3}" type="sibTrans" cxnId="{CE1617A6-6D3B-4A78-819D-990DDC77A529}">
      <dgm:prSet/>
      <dgm:spPr/>
      <dgm:t>
        <a:bodyPr/>
        <a:lstStyle/>
        <a:p>
          <a:pPr latinLnBrk="1"/>
          <a:endParaRPr lang="ko-KR" altLang="en-US" sz="1400"/>
        </a:p>
      </dgm:t>
    </dgm:pt>
    <dgm:pt modelId="{3DF148C2-F0BC-4AB1-BA83-A3099076AA3E}" type="parTrans" cxnId="{CE1617A6-6D3B-4A78-819D-990DDC77A529}">
      <dgm:prSet/>
      <dgm:spPr/>
      <dgm:t>
        <a:bodyPr/>
        <a:lstStyle/>
        <a:p>
          <a:pPr latinLnBrk="1"/>
          <a:endParaRPr lang="ko-KR" altLang="en-US" sz="1400"/>
        </a:p>
      </dgm:t>
    </dgm:pt>
    <dgm:pt modelId="{FF6B27BB-9225-4F23-9F86-77E873C78BF7}" type="pres">
      <dgm:prSet presAssocID="{802A94BB-EDD3-4A83-A4B7-DDD8DEB99CB9}" presName="Name0" presStyleCnt="0">
        <dgm:presLayoutVars>
          <dgm:dir/>
          <dgm:animLvl val="lvl"/>
          <dgm:resizeHandles val="exact"/>
        </dgm:presLayoutVars>
      </dgm:prSet>
      <dgm:spPr/>
    </dgm:pt>
    <dgm:pt modelId="{53E275FB-37D9-4678-9EDD-7B08DDBC42D4}" type="pres">
      <dgm:prSet presAssocID="{2CF50ADC-65E4-4C2A-962F-F0410D72FC11}" presName="composite" presStyleCnt="0"/>
      <dgm:spPr/>
    </dgm:pt>
    <dgm:pt modelId="{49BB69A4-4B3B-435C-8D9F-FD9DBB3A0D6D}" type="pres">
      <dgm:prSet presAssocID="{2CF50ADC-65E4-4C2A-962F-F0410D72FC1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1BDE52D-1FF8-4F65-AFA4-14E5BD5B26AB}" type="pres">
      <dgm:prSet presAssocID="{2CF50ADC-65E4-4C2A-962F-F0410D72FC11}" presName="desTx" presStyleLbl="alignAccFollowNode1" presStyleIdx="0" presStyleCnt="3">
        <dgm:presLayoutVars>
          <dgm:bulletEnabled val="1"/>
        </dgm:presLayoutVars>
      </dgm:prSet>
      <dgm:spPr/>
    </dgm:pt>
    <dgm:pt modelId="{CBAC5A57-20E3-4ECB-A185-304B66F8A26D}" type="pres">
      <dgm:prSet presAssocID="{9DB2290A-F0C6-4088-A87D-E0530B2D7F7D}" presName="space" presStyleCnt="0"/>
      <dgm:spPr/>
    </dgm:pt>
    <dgm:pt modelId="{9C88869B-5F2E-4CD4-B17C-580E7D255FCA}" type="pres">
      <dgm:prSet presAssocID="{F1868AC4-9267-45D3-A361-7791D30EC5A1}" presName="composite" presStyleCnt="0"/>
      <dgm:spPr/>
    </dgm:pt>
    <dgm:pt modelId="{E32953ED-32AF-47FA-BD0D-9A391A078FEA}" type="pres">
      <dgm:prSet presAssocID="{F1868AC4-9267-45D3-A361-7791D30EC5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90E6B2A-8CA2-44ED-B5A5-5F7C80C3DC3C}" type="pres">
      <dgm:prSet presAssocID="{F1868AC4-9267-45D3-A361-7791D30EC5A1}" presName="desTx" presStyleLbl="alignAccFollowNode1" presStyleIdx="1" presStyleCnt="3">
        <dgm:presLayoutVars>
          <dgm:bulletEnabled val="1"/>
        </dgm:presLayoutVars>
      </dgm:prSet>
      <dgm:spPr/>
    </dgm:pt>
    <dgm:pt modelId="{5D7ABC8D-D3BD-449F-9AEE-5DC24DA948A7}" type="pres">
      <dgm:prSet presAssocID="{DF01478A-73DC-47BC-B504-66A69B92858D}" presName="space" presStyleCnt="0"/>
      <dgm:spPr/>
    </dgm:pt>
    <dgm:pt modelId="{1F82B416-28D8-4B8E-9608-BC6605A4061B}" type="pres">
      <dgm:prSet presAssocID="{4274D368-F076-49EA-9132-8E089C4E2185}" presName="composite" presStyleCnt="0"/>
      <dgm:spPr/>
    </dgm:pt>
    <dgm:pt modelId="{85C75A43-2EA1-499E-A2D5-C2D68F7D0861}" type="pres">
      <dgm:prSet presAssocID="{4274D368-F076-49EA-9132-8E089C4E218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8BF4C14-9CAF-47F0-B704-21196DFB4023}" type="pres">
      <dgm:prSet presAssocID="{4274D368-F076-49EA-9132-8E089C4E218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4D34501-24D0-4E3E-8081-C7F5B5B848E6}" srcId="{4274D368-F076-49EA-9132-8E089C4E2185}" destId="{7C46ED85-A4E7-487F-AC92-29ED4F6C28CD}" srcOrd="3" destOrd="0" parTransId="{88C5FEEC-3670-4D30-AFCD-3EC9AA593CCD}" sibTransId="{DA18B473-1F05-48B2-93AE-6723A4F37BC8}"/>
    <dgm:cxn modelId="{40F48908-901F-43BD-9E08-63CF9E144DA8}" srcId="{4274D368-F076-49EA-9132-8E089C4E2185}" destId="{85A5BE30-6427-4F6B-8BF8-EBF7381C0D6D}" srcOrd="1" destOrd="0" parTransId="{7B7AB16C-2B6F-4498-8BB3-DB12362ECC12}" sibTransId="{02A48772-A700-4A89-9403-5CD14D9F26EF}"/>
    <dgm:cxn modelId="{5248FA0A-AB16-4DB5-80A5-5EDFB33BA4B7}" type="presOf" srcId="{2EC5CE58-75BB-4986-B075-58FC6227C869}" destId="{390E6B2A-8CA2-44ED-B5A5-5F7C80C3DC3C}" srcOrd="0" destOrd="2" presId="urn:microsoft.com/office/officeart/2005/8/layout/hList1"/>
    <dgm:cxn modelId="{E1106731-1DB3-409A-9643-D736BD998673}" type="presOf" srcId="{2CF50ADC-65E4-4C2A-962F-F0410D72FC11}" destId="{49BB69A4-4B3B-435C-8D9F-FD9DBB3A0D6D}" srcOrd="0" destOrd="0" presId="urn:microsoft.com/office/officeart/2005/8/layout/hList1"/>
    <dgm:cxn modelId="{2EEF2D3B-C119-460A-A382-317D06389BF2}" srcId="{802A94BB-EDD3-4A83-A4B7-DDD8DEB99CB9}" destId="{4274D368-F076-49EA-9132-8E089C4E2185}" srcOrd="2" destOrd="0" parTransId="{1E641AC9-1EDE-42D3-93E0-0B0B30C1C3FD}" sibTransId="{39D57C85-8981-4D54-8EE8-2C0A6FF3E966}"/>
    <dgm:cxn modelId="{2FB75645-9D8D-4086-9A83-74A414644253}" type="presOf" srcId="{7C46ED85-A4E7-487F-AC92-29ED4F6C28CD}" destId="{A8BF4C14-9CAF-47F0-B704-21196DFB4023}" srcOrd="0" destOrd="3" presId="urn:microsoft.com/office/officeart/2005/8/layout/hList1"/>
    <dgm:cxn modelId="{77857449-C9CA-4259-A535-BE2FBE54435B}" srcId="{4274D368-F076-49EA-9132-8E089C4E2185}" destId="{A8717766-3FB3-4126-8156-5BB266D823C4}" srcOrd="0" destOrd="0" parTransId="{3D9C761F-11C2-490F-A4F1-38825EDFB8FC}" sibTransId="{AA89A001-F13D-44C7-80DB-A133B15B3BD7}"/>
    <dgm:cxn modelId="{62B63E4A-EC88-4748-90F0-1675FC86E421}" type="presOf" srcId="{4274D368-F076-49EA-9132-8E089C4E2185}" destId="{85C75A43-2EA1-499E-A2D5-C2D68F7D0861}" srcOrd="0" destOrd="0" presId="urn:microsoft.com/office/officeart/2005/8/layout/hList1"/>
    <dgm:cxn modelId="{BD40704B-14D5-45BE-870E-9763509CF8C4}" type="presOf" srcId="{A625F118-1DBC-43D5-8C7D-009534BAC75B}" destId="{A8BF4C14-9CAF-47F0-B704-21196DFB4023}" srcOrd="0" destOrd="2" presId="urn:microsoft.com/office/officeart/2005/8/layout/hList1"/>
    <dgm:cxn modelId="{F3987F53-8D8B-4054-80A9-FC1EC86B5F96}" srcId="{F1868AC4-9267-45D3-A361-7791D30EC5A1}" destId="{2EC5CE58-75BB-4986-B075-58FC6227C869}" srcOrd="2" destOrd="0" parTransId="{F072A5C0-F96E-4BAF-9032-579F7E8CD727}" sibTransId="{C3E5B4E2-D40B-4780-BF8E-C952CBD1DA71}"/>
    <dgm:cxn modelId="{A934B858-10F7-48FD-B0E3-B790342C9217}" type="presOf" srcId="{B63AAE21-3DCF-4960-91B9-F318F690BF34}" destId="{41BDE52D-1FF8-4F65-AFA4-14E5BD5B26AB}" srcOrd="0" destOrd="0" presId="urn:microsoft.com/office/officeart/2005/8/layout/hList1"/>
    <dgm:cxn modelId="{2ED62183-49B9-44E4-8705-CFFE78CFDF06}" type="presOf" srcId="{6077B65D-321D-4B97-8643-DD005077FFA9}" destId="{390E6B2A-8CA2-44ED-B5A5-5F7C80C3DC3C}" srcOrd="0" destOrd="3" presId="urn:microsoft.com/office/officeart/2005/8/layout/hList1"/>
    <dgm:cxn modelId="{CB115091-37BE-4F1B-9B56-AFE83D178130}" type="presOf" srcId="{802A94BB-EDD3-4A83-A4B7-DDD8DEB99CB9}" destId="{FF6B27BB-9225-4F23-9F86-77E873C78BF7}" srcOrd="0" destOrd="0" presId="urn:microsoft.com/office/officeart/2005/8/layout/hList1"/>
    <dgm:cxn modelId="{221E4C93-C434-4DB7-90C6-3C4D5E764A81}" srcId="{F1868AC4-9267-45D3-A361-7791D30EC5A1}" destId="{2367C731-3FCE-4124-ADD0-2FBA218947E8}" srcOrd="0" destOrd="0" parTransId="{40E95A27-8505-4068-8EE2-65CB325FA6A3}" sibTransId="{D85968FD-F004-4C0F-8716-6E5B041A050F}"/>
    <dgm:cxn modelId="{28D4F097-1316-45FC-9D8D-D7D3CACED7F7}" type="presOf" srcId="{A8717766-3FB3-4126-8156-5BB266D823C4}" destId="{A8BF4C14-9CAF-47F0-B704-21196DFB4023}" srcOrd="0" destOrd="0" presId="urn:microsoft.com/office/officeart/2005/8/layout/hList1"/>
    <dgm:cxn modelId="{CE1617A6-6D3B-4A78-819D-990DDC77A529}" srcId="{F1868AC4-9267-45D3-A361-7791D30EC5A1}" destId="{6077B65D-321D-4B97-8643-DD005077FFA9}" srcOrd="3" destOrd="0" parTransId="{3DF148C2-F0BC-4AB1-BA83-A3099076AA3E}" sibTransId="{E9F0868C-9E2D-4EA1-A3AB-F3F7A08A27A3}"/>
    <dgm:cxn modelId="{6A2D4DC4-A634-4567-9B4C-D9870C530EFE}" srcId="{802A94BB-EDD3-4A83-A4B7-DDD8DEB99CB9}" destId="{2CF50ADC-65E4-4C2A-962F-F0410D72FC11}" srcOrd="0" destOrd="0" parTransId="{911A8483-0384-44A6-9AF5-33DF35CAABC1}" sibTransId="{9DB2290A-F0C6-4088-A87D-E0530B2D7F7D}"/>
    <dgm:cxn modelId="{E1D258D5-9993-4717-8019-42B2E711A975}" type="presOf" srcId="{F1868AC4-9267-45D3-A361-7791D30EC5A1}" destId="{E32953ED-32AF-47FA-BD0D-9A391A078FEA}" srcOrd="0" destOrd="0" presId="urn:microsoft.com/office/officeart/2005/8/layout/hList1"/>
    <dgm:cxn modelId="{7C24ACD5-7E76-4C34-98AB-37981724868A}" type="presOf" srcId="{2367C731-3FCE-4124-ADD0-2FBA218947E8}" destId="{390E6B2A-8CA2-44ED-B5A5-5F7C80C3DC3C}" srcOrd="0" destOrd="0" presId="urn:microsoft.com/office/officeart/2005/8/layout/hList1"/>
    <dgm:cxn modelId="{97DB1DE6-F797-4875-A103-44C405FE13BF}" srcId="{2CF50ADC-65E4-4C2A-962F-F0410D72FC11}" destId="{B63AAE21-3DCF-4960-91B9-F318F690BF34}" srcOrd="0" destOrd="0" parTransId="{3490256C-395E-45A3-A332-13C8AAE27AE0}" sibTransId="{B6F1E3FB-CD3C-47D3-9B90-9F327E163622}"/>
    <dgm:cxn modelId="{E0D025ED-872C-4AC7-A9EC-CF790A85B3FA}" srcId="{F1868AC4-9267-45D3-A361-7791D30EC5A1}" destId="{8A41683B-0EC7-48CC-BB71-C6D597CCC5F7}" srcOrd="1" destOrd="0" parTransId="{9F561BCF-9A43-4DEF-9B73-CF570D03B477}" sibTransId="{2D3D8887-7CBC-45B3-89B4-33457BF1055E}"/>
    <dgm:cxn modelId="{9D1E31F0-6B60-4924-8143-D7214E0D27F2}" type="presOf" srcId="{8A41683B-0EC7-48CC-BB71-C6D597CCC5F7}" destId="{390E6B2A-8CA2-44ED-B5A5-5F7C80C3DC3C}" srcOrd="0" destOrd="1" presId="urn:microsoft.com/office/officeart/2005/8/layout/hList1"/>
    <dgm:cxn modelId="{BA2495F4-2EEE-4614-871A-85894B0E1A58}" type="presOf" srcId="{85A5BE30-6427-4F6B-8BF8-EBF7381C0D6D}" destId="{A8BF4C14-9CAF-47F0-B704-21196DFB4023}" srcOrd="0" destOrd="1" presId="urn:microsoft.com/office/officeart/2005/8/layout/hList1"/>
    <dgm:cxn modelId="{25E09EF5-D0F6-471C-9F10-CC88DA8D55C1}" srcId="{802A94BB-EDD3-4A83-A4B7-DDD8DEB99CB9}" destId="{F1868AC4-9267-45D3-A361-7791D30EC5A1}" srcOrd="1" destOrd="0" parTransId="{82938DA9-9FB1-4488-B0B7-B3259665C08B}" sibTransId="{DF01478A-73DC-47BC-B504-66A69B92858D}"/>
    <dgm:cxn modelId="{C88327F6-A9DB-4922-AEFE-79FE99D58C2E}" srcId="{4274D368-F076-49EA-9132-8E089C4E2185}" destId="{A625F118-1DBC-43D5-8C7D-009534BAC75B}" srcOrd="2" destOrd="0" parTransId="{76A3BF0F-FC63-40C3-AD82-0663D25832F8}" sibTransId="{7F7EAE9D-E0E6-4702-BFFA-389D59DDC014}"/>
    <dgm:cxn modelId="{1D545E39-671B-4D2E-A12C-76F8B05879DF}" type="presParOf" srcId="{FF6B27BB-9225-4F23-9F86-77E873C78BF7}" destId="{53E275FB-37D9-4678-9EDD-7B08DDBC42D4}" srcOrd="0" destOrd="0" presId="urn:microsoft.com/office/officeart/2005/8/layout/hList1"/>
    <dgm:cxn modelId="{AE40E632-1403-463F-8D43-27F8201A7818}" type="presParOf" srcId="{53E275FB-37D9-4678-9EDD-7B08DDBC42D4}" destId="{49BB69A4-4B3B-435C-8D9F-FD9DBB3A0D6D}" srcOrd="0" destOrd="0" presId="urn:microsoft.com/office/officeart/2005/8/layout/hList1"/>
    <dgm:cxn modelId="{679AD57F-D6B2-4F1A-BA42-B1301143FAFC}" type="presParOf" srcId="{53E275FB-37D9-4678-9EDD-7B08DDBC42D4}" destId="{41BDE52D-1FF8-4F65-AFA4-14E5BD5B26AB}" srcOrd="1" destOrd="0" presId="urn:microsoft.com/office/officeart/2005/8/layout/hList1"/>
    <dgm:cxn modelId="{40123BCC-D4BA-4FED-9592-C2E070F521AC}" type="presParOf" srcId="{FF6B27BB-9225-4F23-9F86-77E873C78BF7}" destId="{CBAC5A57-20E3-4ECB-A185-304B66F8A26D}" srcOrd="1" destOrd="0" presId="urn:microsoft.com/office/officeart/2005/8/layout/hList1"/>
    <dgm:cxn modelId="{A0D6B4CE-0FBA-4D27-8978-9833D50534AF}" type="presParOf" srcId="{FF6B27BB-9225-4F23-9F86-77E873C78BF7}" destId="{9C88869B-5F2E-4CD4-B17C-580E7D255FCA}" srcOrd="2" destOrd="0" presId="urn:microsoft.com/office/officeart/2005/8/layout/hList1"/>
    <dgm:cxn modelId="{A6C849BB-C98C-45F0-A7AD-8CC0FA0CAF71}" type="presParOf" srcId="{9C88869B-5F2E-4CD4-B17C-580E7D255FCA}" destId="{E32953ED-32AF-47FA-BD0D-9A391A078FEA}" srcOrd="0" destOrd="0" presId="urn:microsoft.com/office/officeart/2005/8/layout/hList1"/>
    <dgm:cxn modelId="{2844A537-EA72-4305-BE0E-9E4BFB22201A}" type="presParOf" srcId="{9C88869B-5F2E-4CD4-B17C-580E7D255FCA}" destId="{390E6B2A-8CA2-44ED-B5A5-5F7C80C3DC3C}" srcOrd="1" destOrd="0" presId="urn:microsoft.com/office/officeart/2005/8/layout/hList1"/>
    <dgm:cxn modelId="{732667DD-33D0-4878-9A9A-A1F7F5EDAD79}" type="presParOf" srcId="{FF6B27BB-9225-4F23-9F86-77E873C78BF7}" destId="{5D7ABC8D-D3BD-449F-9AEE-5DC24DA948A7}" srcOrd="3" destOrd="0" presId="urn:microsoft.com/office/officeart/2005/8/layout/hList1"/>
    <dgm:cxn modelId="{05AC17B4-D560-4FDF-AB60-0A6F8161CECE}" type="presParOf" srcId="{FF6B27BB-9225-4F23-9F86-77E873C78BF7}" destId="{1F82B416-28D8-4B8E-9608-BC6605A4061B}" srcOrd="4" destOrd="0" presId="urn:microsoft.com/office/officeart/2005/8/layout/hList1"/>
    <dgm:cxn modelId="{6D657465-AD34-457C-9F4A-16F07A907DD1}" type="presParOf" srcId="{1F82B416-28D8-4B8E-9608-BC6605A4061B}" destId="{85C75A43-2EA1-499E-A2D5-C2D68F7D0861}" srcOrd="0" destOrd="0" presId="urn:microsoft.com/office/officeart/2005/8/layout/hList1"/>
    <dgm:cxn modelId="{D44008C5-7385-487B-8612-2DC89D52A614}" type="presParOf" srcId="{1F82B416-28D8-4B8E-9608-BC6605A4061B}" destId="{A8BF4C14-9CAF-47F0-B704-21196DFB4023}" srcOrd="1" destOrd="0" presId="urn:microsoft.com/office/officeart/2005/8/layout/hList1"/>
  </dgm:cxnLst>
  <dgm:bg>
    <a:effectLst>
      <a:outerShdw blurRad="1016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06695-DB57-4018-8666-9EE5F07B0C5D}">
      <dsp:nvSpPr>
        <dsp:cNvPr id="0" name=""/>
        <dsp:cNvSpPr/>
      </dsp:nvSpPr>
      <dsp:spPr>
        <a:xfrm>
          <a:off x="4287894" y="187287"/>
          <a:ext cx="2680779" cy="905606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18000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latin typeface="+mj-ea"/>
              <a:ea typeface="+mj-ea"/>
            </a:rPr>
            <a:t>Machine Reading Comprehension Tasks</a:t>
          </a:r>
          <a:endParaRPr lang="ko-KR" altLang="en-US" sz="1800" kern="1200">
            <a:latin typeface="+mj-ea"/>
            <a:ea typeface="+mj-ea"/>
          </a:endParaRPr>
        </a:p>
      </dsp:txBody>
      <dsp:txXfrm>
        <a:off x="4314418" y="213811"/>
        <a:ext cx="2627731" cy="852558"/>
      </dsp:txXfrm>
    </dsp:sp>
    <dsp:sp modelId="{1B423C2B-E925-4DD5-87DB-31728823A8CE}">
      <dsp:nvSpPr>
        <dsp:cNvPr id="0" name=""/>
        <dsp:cNvSpPr/>
      </dsp:nvSpPr>
      <dsp:spPr>
        <a:xfrm>
          <a:off x="1183190" y="1092893"/>
          <a:ext cx="4445094" cy="597452"/>
        </a:xfrm>
        <a:custGeom>
          <a:avLst/>
          <a:gdLst/>
          <a:ahLst/>
          <a:cxnLst/>
          <a:rect l="0" t="0" r="0" b="0"/>
          <a:pathLst>
            <a:path>
              <a:moveTo>
                <a:pt x="4445094" y="0"/>
              </a:moveTo>
              <a:lnTo>
                <a:pt x="4445094" y="298726"/>
              </a:lnTo>
              <a:lnTo>
                <a:pt x="0" y="298726"/>
              </a:lnTo>
              <a:lnTo>
                <a:pt x="0" y="597452"/>
              </a:lnTo>
            </a:path>
          </a:pathLst>
        </a:custGeom>
        <a:noFill/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DE90C-EE5E-4145-B5AB-9B149D2E2120}">
      <dsp:nvSpPr>
        <dsp:cNvPr id="0" name=""/>
        <dsp:cNvSpPr/>
      </dsp:nvSpPr>
      <dsp:spPr>
        <a:xfrm>
          <a:off x="465468" y="1690345"/>
          <a:ext cx="1435444" cy="73582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j-ea"/>
              <a:ea typeface="+mj-ea"/>
            </a:rPr>
            <a:t>Type of Corpus</a:t>
          </a:r>
          <a:endParaRPr lang="ko-KR" altLang="en-US" sz="1600" kern="1200">
            <a:latin typeface="+mj-ea"/>
            <a:ea typeface="+mj-ea"/>
          </a:endParaRPr>
        </a:p>
      </dsp:txBody>
      <dsp:txXfrm>
        <a:off x="487019" y="1711896"/>
        <a:ext cx="1392342" cy="692720"/>
      </dsp:txXfrm>
    </dsp:sp>
    <dsp:sp modelId="{4BA25F4B-671D-47CB-BAE8-293A05CFE715}">
      <dsp:nvSpPr>
        <dsp:cNvPr id="0" name=""/>
        <dsp:cNvSpPr/>
      </dsp:nvSpPr>
      <dsp:spPr>
        <a:xfrm>
          <a:off x="548177" y="2426168"/>
          <a:ext cx="635013" cy="616568"/>
        </a:xfrm>
        <a:custGeom>
          <a:avLst/>
          <a:gdLst/>
          <a:ahLst/>
          <a:cxnLst/>
          <a:rect l="0" t="0" r="0" b="0"/>
          <a:pathLst>
            <a:path>
              <a:moveTo>
                <a:pt x="635013" y="0"/>
              </a:moveTo>
              <a:lnTo>
                <a:pt x="635013" y="308284"/>
              </a:lnTo>
              <a:lnTo>
                <a:pt x="0" y="308284"/>
              </a:lnTo>
              <a:lnTo>
                <a:pt x="0" y="61656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D791A-A433-4C49-ABD3-C582F8D57514}">
      <dsp:nvSpPr>
        <dsp:cNvPr id="0" name=""/>
        <dsp:cNvSpPr/>
      </dsp:nvSpPr>
      <dsp:spPr>
        <a:xfrm>
          <a:off x="6224" y="3042737"/>
          <a:ext cx="1083905" cy="75004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rPr>
            <a:t>Textual</a:t>
          </a:r>
          <a:endParaRPr lang="ko-KR" altLang="en-US" sz="1600" kern="120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endParaRPr>
        </a:p>
      </dsp:txBody>
      <dsp:txXfrm>
        <a:off x="28192" y="3064705"/>
        <a:ext cx="1039969" cy="706110"/>
      </dsp:txXfrm>
    </dsp:sp>
    <dsp:sp modelId="{23077407-CEEE-40CA-A4EC-9C779EE8AAC8}">
      <dsp:nvSpPr>
        <dsp:cNvPr id="0" name=""/>
        <dsp:cNvSpPr/>
      </dsp:nvSpPr>
      <dsp:spPr>
        <a:xfrm>
          <a:off x="1183190" y="2426168"/>
          <a:ext cx="635013" cy="616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284"/>
              </a:lnTo>
              <a:lnTo>
                <a:pt x="635013" y="308284"/>
              </a:lnTo>
              <a:lnTo>
                <a:pt x="635013" y="61656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DDC6D-E48D-4178-A7E4-C667E28E68CB}">
      <dsp:nvSpPr>
        <dsp:cNvPr id="0" name=""/>
        <dsp:cNvSpPr/>
      </dsp:nvSpPr>
      <dsp:spPr>
        <a:xfrm>
          <a:off x="1276250" y="3042737"/>
          <a:ext cx="1083905" cy="75004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n-ea"/>
              <a:ea typeface="+mn-ea"/>
            </a:rPr>
            <a:t>Multi-modal</a:t>
          </a:r>
          <a:endParaRPr lang="ko-KR" altLang="en-US" sz="1600" kern="1200">
            <a:latin typeface="+mn-ea"/>
            <a:ea typeface="+mn-ea"/>
          </a:endParaRPr>
        </a:p>
      </dsp:txBody>
      <dsp:txXfrm>
        <a:off x="1298218" y="3064705"/>
        <a:ext cx="1039969" cy="706110"/>
      </dsp:txXfrm>
    </dsp:sp>
    <dsp:sp modelId="{B879D274-FBA9-4887-B2DA-A19E4217164E}">
      <dsp:nvSpPr>
        <dsp:cNvPr id="0" name=""/>
        <dsp:cNvSpPr/>
      </dsp:nvSpPr>
      <dsp:spPr>
        <a:xfrm>
          <a:off x="4358257" y="1092893"/>
          <a:ext cx="1270026" cy="597452"/>
        </a:xfrm>
        <a:custGeom>
          <a:avLst/>
          <a:gdLst/>
          <a:ahLst/>
          <a:cxnLst/>
          <a:rect l="0" t="0" r="0" b="0"/>
          <a:pathLst>
            <a:path>
              <a:moveTo>
                <a:pt x="1270026" y="0"/>
              </a:moveTo>
              <a:lnTo>
                <a:pt x="1270026" y="298726"/>
              </a:lnTo>
              <a:lnTo>
                <a:pt x="0" y="298726"/>
              </a:lnTo>
              <a:lnTo>
                <a:pt x="0" y="597452"/>
              </a:lnTo>
            </a:path>
          </a:pathLst>
        </a:custGeom>
        <a:noFill/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2758-0746-4B21-8114-F9BB86CA50C5}">
      <dsp:nvSpPr>
        <dsp:cNvPr id="0" name=""/>
        <dsp:cNvSpPr/>
      </dsp:nvSpPr>
      <dsp:spPr>
        <a:xfrm>
          <a:off x="3640535" y="1690345"/>
          <a:ext cx="1435444" cy="73582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j-ea"/>
              <a:ea typeface="+mj-ea"/>
            </a:rPr>
            <a:t>Type of Questions</a:t>
          </a:r>
          <a:endParaRPr lang="ko-KR" altLang="en-US" sz="1600" kern="1200">
            <a:latin typeface="+mj-ea"/>
            <a:ea typeface="+mj-ea"/>
          </a:endParaRPr>
        </a:p>
      </dsp:txBody>
      <dsp:txXfrm>
        <a:off x="3662086" y="1711896"/>
        <a:ext cx="1392342" cy="692720"/>
      </dsp:txXfrm>
    </dsp:sp>
    <dsp:sp modelId="{98DD289D-0623-4AFB-A318-C721824B64D0}">
      <dsp:nvSpPr>
        <dsp:cNvPr id="0" name=""/>
        <dsp:cNvSpPr/>
      </dsp:nvSpPr>
      <dsp:spPr>
        <a:xfrm>
          <a:off x="3088230" y="2426168"/>
          <a:ext cx="1270026" cy="616568"/>
        </a:xfrm>
        <a:custGeom>
          <a:avLst/>
          <a:gdLst/>
          <a:ahLst/>
          <a:cxnLst/>
          <a:rect l="0" t="0" r="0" b="0"/>
          <a:pathLst>
            <a:path>
              <a:moveTo>
                <a:pt x="1270026" y="0"/>
              </a:moveTo>
              <a:lnTo>
                <a:pt x="1270026" y="308284"/>
              </a:lnTo>
              <a:lnTo>
                <a:pt x="0" y="308284"/>
              </a:lnTo>
              <a:lnTo>
                <a:pt x="0" y="61656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6AD5A-ABEC-4BCB-AC82-E6B5ECEAACE6}">
      <dsp:nvSpPr>
        <dsp:cNvPr id="0" name=""/>
        <dsp:cNvSpPr/>
      </dsp:nvSpPr>
      <dsp:spPr>
        <a:xfrm>
          <a:off x="2546277" y="3042737"/>
          <a:ext cx="1083905" cy="75004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prstClr val="black">
                  <a:lumMod val="85000"/>
                  <a:lumOff val="15000"/>
                </a:prstClr>
              </a:solidFill>
              <a:latin typeface="KoPubWorld돋움체 Bold"/>
              <a:ea typeface="KoPubWorld돋움체 Bold"/>
              <a:cs typeface="+mn-cs"/>
            </a:rPr>
            <a:t>Natural</a:t>
          </a:r>
          <a:endParaRPr lang="ko-KR" altLang="en-US" sz="1600" kern="1200">
            <a:solidFill>
              <a:prstClr val="black">
                <a:lumMod val="85000"/>
                <a:lumOff val="15000"/>
              </a:prstClr>
            </a:solidFill>
            <a:latin typeface="KoPubWorld돋움체 Bold"/>
            <a:ea typeface="KoPubWorld돋움체 Bold"/>
            <a:cs typeface="+mn-cs"/>
          </a:endParaRPr>
        </a:p>
      </dsp:txBody>
      <dsp:txXfrm>
        <a:off x="2568245" y="3064705"/>
        <a:ext cx="1039969" cy="706110"/>
      </dsp:txXfrm>
    </dsp:sp>
    <dsp:sp modelId="{3228732B-C91A-4E6C-8326-E2CE503FCB73}">
      <dsp:nvSpPr>
        <dsp:cNvPr id="0" name=""/>
        <dsp:cNvSpPr/>
      </dsp:nvSpPr>
      <dsp:spPr>
        <a:xfrm>
          <a:off x="4312537" y="2426168"/>
          <a:ext cx="91440" cy="6165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656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CAC60-3A40-4D81-8725-2D8E7F2AFF9D}">
      <dsp:nvSpPr>
        <dsp:cNvPr id="0" name=""/>
        <dsp:cNvSpPr/>
      </dsp:nvSpPr>
      <dsp:spPr>
        <a:xfrm>
          <a:off x="3816304" y="3042737"/>
          <a:ext cx="1083905" cy="75004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n-ea"/>
              <a:ea typeface="+mn-ea"/>
            </a:rPr>
            <a:t>Cloze</a:t>
          </a:r>
          <a:endParaRPr lang="ko-KR" altLang="en-US" sz="1600" kern="1200">
            <a:latin typeface="+mn-ea"/>
            <a:ea typeface="+mn-ea"/>
          </a:endParaRPr>
        </a:p>
      </dsp:txBody>
      <dsp:txXfrm>
        <a:off x="3838272" y="3064705"/>
        <a:ext cx="1039969" cy="706110"/>
      </dsp:txXfrm>
    </dsp:sp>
    <dsp:sp modelId="{AB6810FC-0008-4E19-83D5-3216A9BB3AE3}">
      <dsp:nvSpPr>
        <dsp:cNvPr id="0" name=""/>
        <dsp:cNvSpPr/>
      </dsp:nvSpPr>
      <dsp:spPr>
        <a:xfrm>
          <a:off x="4358257" y="2426168"/>
          <a:ext cx="1270026" cy="616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284"/>
              </a:lnTo>
              <a:lnTo>
                <a:pt x="1270026" y="308284"/>
              </a:lnTo>
              <a:lnTo>
                <a:pt x="1270026" y="61656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EB410-54F9-4EE1-988B-C19D2C6C236C}">
      <dsp:nvSpPr>
        <dsp:cNvPr id="0" name=""/>
        <dsp:cNvSpPr/>
      </dsp:nvSpPr>
      <dsp:spPr>
        <a:xfrm>
          <a:off x="5086331" y="3042737"/>
          <a:ext cx="1083905" cy="75004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n-ea"/>
              <a:ea typeface="+mn-ea"/>
            </a:rPr>
            <a:t>Synthesis</a:t>
          </a:r>
          <a:endParaRPr lang="ko-KR" altLang="en-US" sz="1600" kern="1200">
            <a:latin typeface="+mn-ea"/>
            <a:ea typeface="+mn-ea"/>
          </a:endParaRPr>
        </a:p>
      </dsp:txBody>
      <dsp:txXfrm>
        <a:off x="5108299" y="3064705"/>
        <a:ext cx="1039969" cy="706110"/>
      </dsp:txXfrm>
    </dsp:sp>
    <dsp:sp modelId="{D98E8132-0C55-484D-91E1-B3068D70960F}">
      <dsp:nvSpPr>
        <dsp:cNvPr id="0" name=""/>
        <dsp:cNvSpPr/>
      </dsp:nvSpPr>
      <dsp:spPr>
        <a:xfrm>
          <a:off x="5628284" y="1092893"/>
          <a:ext cx="1905040" cy="597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726"/>
              </a:lnTo>
              <a:lnTo>
                <a:pt x="1905040" y="298726"/>
              </a:lnTo>
              <a:lnTo>
                <a:pt x="1905040" y="597452"/>
              </a:lnTo>
            </a:path>
          </a:pathLst>
        </a:custGeom>
        <a:noFill/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88574-BCA4-4D3F-9B72-E9EC148151F0}">
      <dsp:nvSpPr>
        <dsp:cNvPr id="0" name=""/>
        <dsp:cNvSpPr/>
      </dsp:nvSpPr>
      <dsp:spPr>
        <a:xfrm>
          <a:off x="6815602" y="1690345"/>
          <a:ext cx="1435444" cy="73582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j-ea"/>
              <a:ea typeface="+mj-ea"/>
            </a:rPr>
            <a:t>Type of Answers</a:t>
          </a:r>
          <a:endParaRPr lang="ko-KR" altLang="en-US" sz="1600" kern="1200">
            <a:latin typeface="+mj-ea"/>
            <a:ea typeface="+mj-ea"/>
          </a:endParaRPr>
        </a:p>
      </dsp:txBody>
      <dsp:txXfrm>
        <a:off x="6837153" y="1711896"/>
        <a:ext cx="1392342" cy="692720"/>
      </dsp:txXfrm>
    </dsp:sp>
    <dsp:sp modelId="{E0CB1390-12E6-42B4-9CF4-077B3C0F9F4D}">
      <dsp:nvSpPr>
        <dsp:cNvPr id="0" name=""/>
        <dsp:cNvSpPr/>
      </dsp:nvSpPr>
      <dsp:spPr>
        <a:xfrm>
          <a:off x="6898311" y="2426168"/>
          <a:ext cx="635013" cy="616568"/>
        </a:xfrm>
        <a:custGeom>
          <a:avLst/>
          <a:gdLst/>
          <a:ahLst/>
          <a:cxnLst/>
          <a:rect l="0" t="0" r="0" b="0"/>
          <a:pathLst>
            <a:path>
              <a:moveTo>
                <a:pt x="635013" y="0"/>
              </a:moveTo>
              <a:lnTo>
                <a:pt x="635013" y="308284"/>
              </a:lnTo>
              <a:lnTo>
                <a:pt x="0" y="308284"/>
              </a:lnTo>
              <a:lnTo>
                <a:pt x="0" y="61656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DA5B52-8D69-402D-B58C-E2E1D3E98202}">
      <dsp:nvSpPr>
        <dsp:cNvPr id="0" name=""/>
        <dsp:cNvSpPr/>
      </dsp:nvSpPr>
      <dsp:spPr>
        <a:xfrm>
          <a:off x="6356358" y="3042737"/>
          <a:ext cx="1083905" cy="75004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prstClr val="black">
                  <a:lumMod val="85000"/>
                  <a:lumOff val="15000"/>
                </a:prstClr>
              </a:solidFill>
              <a:latin typeface="KoPubWorld돋움체 Bold"/>
              <a:ea typeface="KoPubWorld돋움체 Bold"/>
              <a:cs typeface="+mn-cs"/>
            </a:rPr>
            <a:t>Natural</a:t>
          </a:r>
          <a:endParaRPr lang="ko-KR" altLang="en-US" sz="1600" kern="1200">
            <a:solidFill>
              <a:prstClr val="black">
                <a:lumMod val="85000"/>
                <a:lumOff val="15000"/>
              </a:prstClr>
            </a:solidFill>
            <a:latin typeface="KoPubWorld돋움체 Bold"/>
            <a:ea typeface="KoPubWorld돋움체 Bold"/>
            <a:cs typeface="+mn-cs"/>
          </a:endParaRPr>
        </a:p>
      </dsp:txBody>
      <dsp:txXfrm>
        <a:off x="6378326" y="3064705"/>
        <a:ext cx="1039969" cy="706110"/>
      </dsp:txXfrm>
    </dsp:sp>
    <dsp:sp modelId="{80818542-BD6D-4905-846E-2ACE79159994}">
      <dsp:nvSpPr>
        <dsp:cNvPr id="0" name=""/>
        <dsp:cNvSpPr/>
      </dsp:nvSpPr>
      <dsp:spPr>
        <a:xfrm>
          <a:off x="7533324" y="2426168"/>
          <a:ext cx="635013" cy="616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284"/>
              </a:lnTo>
              <a:lnTo>
                <a:pt x="635013" y="308284"/>
              </a:lnTo>
              <a:lnTo>
                <a:pt x="635013" y="61656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B69E75-5593-4B25-A45A-CD9E76E7DB7D}">
      <dsp:nvSpPr>
        <dsp:cNvPr id="0" name=""/>
        <dsp:cNvSpPr/>
      </dsp:nvSpPr>
      <dsp:spPr>
        <a:xfrm>
          <a:off x="7626385" y="3042737"/>
          <a:ext cx="1083905" cy="75004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n-ea"/>
              <a:ea typeface="+mn-ea"/>
            </a:rPr>
            <a:t>Multi-choices</a:t>
          </a:r>
          <a:endParaRPr lang="ko-KR" altLang="en-US" sz="1600" kern="1200">
            <a:latin typeface="+mn-ea"/>
            <a:ea typeface="+mn-ea"/>
          </a:endParaRPr>
        </a:p>
      </dsp:txBody>
      <dsp:txXfrm>
        <a:off x="7648353" y="3064705"/>
        <a:ext cx="1039969" cy="706110"/>
      </dsp:txXfrm>
    </dsp:sp>
    <dsp:sp modelId="{3D920BE0-4A0F-435A-B704-2B7CF2B66690}">
      <dsp:nvSpPr>
        <dsp:cNvPr id="0" name=""/>
        <dsp:cNvSpPr/>
      </dsp:nvSpPr>
      <dsp:spPr>
        <a:xfrm>
          <a:off x="5628284" y="1092893"/>
          <a:ext cx="4445094" cy="597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726"/>
              </a:lnTo>
              <a:lnTo>
                <a:pt x="4445094" y="298726"/>
              </a:lnTo>
              <a:lnTo>
                <a:pt x="4445094" y="597452"/>
              </a:lnTo>
            </a:path>
          </a:pathLst>
        </a:custGeom>
        <a:noFill/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DC17B6-35FD-43C4-918E-75F6936B4C34}">
      <dsp:nvSpPr>
        <dsp:cNvPr id="0" name=""/>
        <dsp:cNvSpPr/>
      </dsp:nvSpPr>
      <dsp:spPr>
        <a:xfrm>
          <a:off x="9355656" y="1690345"/>
          <a:ext cx="1435444" cy="73582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j-ea"/>
              <a:ea typeface="+mj-ea"/>
            </a:rPr>
            <a:t>Source of Answers</a:t>
          </a:r>
          <a:endParaRPr lang="ko-KR" altLang="en-US" sz="1600" kern="1200">
            <a:latin typeface="+mj-ea"/>
            <a:ea typeface="+mj-ea"/>
          </a:endParaRPr>
        </a:p>
      </dsp:txBody>
      <dsp:txXfrm>
        <a:off x="9377207" y="1711896"/>
        <a:ext cx="1392342" cy="692720"/>
      </dsp:txXfrm>
    </dsp:sp>
    <dsp:sp modelId="{3CCC518E-9F83-4032-A869-66C31B20AED6}">
      <dsp:nvSpPr>
        <dsp:cNvPr id="0" name=""/>
        <dsp:cNvSpPr/>
      </dsp:nvSpPr>
      <dsp:spPr>
        <a:xfrm>
          <a:off x="9438365" y="2426168"/>
          <a:ext cx="635013" cy="616568"/>
        </a:xfrm>
        <a:custGeom>
          <a:avLst/>
          <a:gdLst/>
          <a:ahLst/>
          <a:cxnLst/>
          <a:rect l="0" t="0" r="0" b="0"/>
          <a:pathLst>
            <a:path>
              <a:moveTo>
                <a:pt x="635013" y="0"/>
              </a:moveTo>
              <a:lnTo>
                <a:pt x="635013" y="308284"/>
              </a:lnTo>
              <a:lnTo>
                <a:pt x="0" y="308284"/>
              </a:lnTo>
              <a:lnTo>
                <a:pt x="0" y="61656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E6C83-5733-4FB2-A34C-1559D61F6242}">
      <dsp:nvSpPr>
        <dsp:cNvPr id="0" name=""/>
        <dsp:cNvSpPr/>
      </dsp:nvSpPr>
      <dsp:spPr>
        <a:xfrm>
          <a:off x="8896412" y="3042737"/>
          <a:ext cx="1083905" cy="75004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prstClr val="black">
                  <a:lumMod val="85000"/>
                  <a:lumOff val="15000"/>
                </a:prstClr>
              </a:solidFill>
              <a:latin typeface="KoPubWorld돋움체 Bold"/>
              <a:ea typeface="KoPubWorld돋움체 Bold"/>
              <a:cs typeface="+mn-cs"/>
            </a:rPr>
            <a:t>Spans</a:t>
          </a:r>
          <a:endParaRPr lang="ko-KR" altLang="en-US" sz="1600" kern="1200">
            <a:solidFill>
              <a:prstClr val="black">
                <a:lumMod val="85000"/>
                <a:lumOff val="15000"/>
              </a:prstClr>
            </a:solidFill>
            <a:latin typeface="KoPubWorld돋움체 Bold"/>
            <a:ea typeface="KoPubWorld돋움체 Bold"/>
            <a:cs typeface="+mn-cs"/>
          </a:endParaRPr>
        </a:p>
      </dsp:txBody>
      <dsp:txXfrm>
        <a:off x="8918380" y="3064705"/>
        <a:ext cx="1039969" cy="706110"/>
      </dsp:txXfrm>
    </dsp:sp>
    <dsp:sp modelId="{757C7D8C-3769-4CA9-AFB6-4704BA9C9CE7}">
      <dsp:nvSpPr>
        <dsp:cNvPr id="0" name=""/>
        <dsp:cNvSpPr/>
      </dsp:nvSpPr>
      <dsp:spPr>
        <a:xfrm>
          <a:off x="10073378" y="2426168"/>
          <a:ext cx="635013" cy="616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284"/>
              </a:lnTo>
              <a:lnTo>
                <a:pt x="635013" y="308284"/>
              </a:lnTo>
              <a:lnTo>
                <a:pt x="635013" y="616568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807C2-BE6D-4B99-8870-968727D617A0}">
      <dsp:nvSpPr>
        <dsp:cNvPr id="0" name=""/>
        <dsp:cNvSpPr/>
      </dsp:nvSpPr>
      <dsp:spPr>
        <a:xfrm>
          <a:off x="10166438" y="3042737"/>
          <a:ext cx="1083905" cy="750046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18000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7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n-ea"/>
              <a:ea typeface="+mn-ea"/>
            </a:rPr>
            <a:t>Free-form</a:t>
          </a:r>
          <a:endParaRPr lang="ko-KR" altLang="en-US" sz="1600" kern="1200">
            <a:latin typeface="+mn-ea"/>
            <a:ea typeface="+mn-ea"/>
          </a:endParaRPr>
        </a:p>
      </dsp:txBody>
      <dsp:txXfrm>
        <a:off x="10188406" y="3064705"/>
        <a:ext cx="1039969" cy="706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B69A4-4B3B-435C-8D9F-FD9DBB3A0D6D}">
      <dsp:nvSpPr>
        <dsp:cNvPr id="0" name=""/>
        <dsp:cNvSpPr/>
      </dsp:nvSpPr>
      <dsp:spPr>
        <a:xfrm>
          <a:off x="2803" y="421"/>
          <a:ext cx="2733595" cy="86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j-ea"/>
              <a:ea typeface="+mj-ea"/>
            </a:rPr>
            <a:t>Preprocess</a:t>
          </a:r>
          <a:endParaRPr lang="ko-KR" altLang="en-US" sz="1600" kern="1200">
            <a:latin typeface="+mj-ea"/>
            <a:ea typeface="+mj-ea"/>
          </a:endParaRPr>
        </a:p>
      </dsp:txBody>
      <dsp:txXfrm>
        <a:off x="2803" y="421"/>
        <a:ext cx="2733595" cy="864000"/>
      </dsp:txXfrm>
    </dsp:sp>
    <dsp:sp modelId="{41BDE52D-1FF8-4F65-AFA4-14E5BD5B26AB}">
      <dsp:nvSpPr>
        <dsp:cNvPr id="0" name=""/>
        <dsp:cNvSpPr/>
      </dsp:nvSpPr>
      <dsp:spPr>
        <a:xfrm>
          <a:off x="2803" y="864421"/>
          <a:ext cx="2733595" cy="16470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1400" kern="1200"/>
            <a:t>긴 지문을 학습하는 방법</a:t>
          </a:r>
        </a:p>
      </dsp:txBody>
      <dsp:txXfrm>
        <a:off x="2803" y="864421"/>
        <a:ext cx="2733595" cy="1647000"/>
      </dsp:txXfrm>
    </dsp:sp>
    <dsp:sp modelId="{E32953ED-32AF-47FA-BD0D-9A391A078FEA}">
      <dsp:nvSpPr>
        <dsp:cNvPr id="0" name=""/>
        <dsp:cNvSpPr/>
      </dsp:nvSpPr>
      <dsp:spPr>
        <a:xfrm>
          <a:off x="3119103" y="421"/>
          <a:ext cx="2733595" cy="864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j-ea"/>
              <a:ea typeface="+mj-ea"/>
            </a:rPr>
            <a:t>Postprocess</a:t>
          </a:r>
          <a:endParaRPr lang="ko-KR" altLang="en-US" sz="1600" kern="1200">
            <a:latin typeface="+mj-ea"/>
            <a:ea typeface="+mj-ea"/>
          </a:endParaRPr>
        </a:p>
      </dsp:txBody>
      <dsp:txXfrm>
        <a:off x="3119103" y="421"/>
        <a:ext cx="2733595" cy="864000"/>
      </dsp:txXfrm>
    </dsp:sp>
    <dsp:sp modelId="{390E6B2A-8CA2-44ED-B5A5-5F7C80C3DC3C}">
      <dsp:nvSpPr>
        <dsp:cNvPr id="0" name=""/>
        <dsp:cNvSpPr/>
      </dsp:nvSpPr>
      <dsp:spPr>
        <a:xfrm>
          <a:off x="3119103" y="864421"/>
          <a:ext cx="2733595" cy="16470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1400" kern="1200"/>
            <a:t>Special token </a:t>
          </a:r>
          <a:r>
            <a:rPr lang="ko-KR" altLang="en-US" sz="1400" kern="1200"/>
            <a:t>처리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1400" kern="1200"/>
            <a:t>[UNK] token </a:t>
          </a:r>
          <a:r>
            <a:rPr lang="ko-KR" altLang="en-US" sz="1400" kern="1200"/>
            <a:t>복원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1400" kern="1200"/>
            <a:t>특수문자 옆 공백 제거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1400" kern="1200"/>
            <a:t>etc.</a:t>
          </a:r>
          <a:endParaRPr lang="ko-KR" altLang="en-US" sz="1400" kern="1200"/>
        </a:p>
      </dsp:txBody>
      <dsp:txXfrm>
        <a:off x="3119103" y="864421"/>
        <a:ext cx="2733595" cy="1647000"/>
      </dsp:txXfrm>
    </dsp:sp>
    <dsp:sp modelId="{85C75A43-2EA1-499E-A2D5-C2D68F7D0861}">
      <dsp:nvSpPr>
        <dsp:cNvPr id="0" name=""/>
        <dsp:cNvSpPr/>
      </dsp:nvSpPr>
      <dsp:spPr>
        <a:xfrm>
          <a:off x="6235402" y="421"/>
          <a:ext cx="2733595" cy="864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latin typeface="+mj-ea"/>
              <a:ea typeface="+mj-ea"/>
            </a:rPr>
            <a:t>LM training &amp; Dataset</a:t>
          </a:r>
          <a:endParaRPr lang="ko-KR" altLang="en-US" sz="1600" kern="1200">
            <a:latin typeface="+mj-ea"/>
            <a:ea typeface="+mj-ea"/>
          </a:endParaRPr>
        </a:p>
      </dsp:txBody>
      <dsp:txXfrm>
        <a:off x="6235402" y="421"/>
        <a:ext cx="2733595" cy="864000"/>
      </dsp:txXfrm>
    </dsp:sp>
    <dsp:sp modelId="{A8BF4C14-9CAF-47F0-B704-21196DFB4023}">
      <dsp:nvSpPr>
        <dsp:cNvPr id="0" name=""/>
        <dsp:cNvSpPr/>
      </dsp:nvSpPr>
      <dsp:spPr>
        <a:xfrm>
          <a:off x="6235402" y="864421"/>
          <a:ext cx="2733595" cy="16470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1016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/>
            <a:t>Data augmentation</a:t>
          </a:r>
          <a:endParaRPr lang="ko-KR" altLang="en-US" sz="1400" kern="120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/>
            <a:t>KorQuAD based LM</a:t>
          </a:r>
          <a:endParaRPr lang="ko-KR" altLang="en-US" sz="1400" kern="120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/>
            <a:t>AIHub datasets</a:t>
          </a:r>
          <a:endParaRPr lang="ko-KR" altLang="en-US" sz="1400" kern="120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/>
            <a:t>자체성능평가</a:t>
          </a:r>
        </a:p>
      </dsp:txBody>
      <dsp:txXfrm>
        <a:off x="6235402" y="864421"/>
        <a:ext cx="2733595" cy="164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0D5358C-43BE-9DE3-DC88-A3ECB8545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DB022E-73CF-B830-8779-9E6EB0BB54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C92A-FFE6-43F1-B820-4ACC24229D38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70DD6D-8D9E-3334-DB96-823F31A0FE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68F67B-B644-8B7B-C736-5A2E33C533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81120-D25D-4E25-B0D1-38AB6FB6C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873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B3019-C038-430E-9DA1-BA1F70E68678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C4A3A-BD47-4F79-BAD6-249902012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87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4</a:t>
            </a:r>
            <a:r>
              <a:rPr lang="ko-KR" altLang="en-US"/>
              <a:t>팀 언어의마술</a:t>
            </a:r>
            <a:r>
              <a:rPr lang="en-US" altLang="ko-KR"/>
              <a:t>4</a:t>
            </a:r>
            <a:r>
              <a:rPr lang="ko-KR" altLang="en-US"/>
              <a:t>조 발표 시작하겠습니다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31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학습 데이터셋의 첫 번째 데이터입니다</a:t>
            </a:r>
            <a:r>
              <a:rPr lang="en-US" altLang="ko-KR"/>
              <a:t>. </a:t>
            </a:r>
            <a:r>
              <a:rPr lang="ko-KR" altLang="en-US"/>
              <a:t>지문이 길지 않기 때문에 </a:t>
            </a:r>
            <a:r>
              <a:rPr lang="en-US" altLang="ko-KR"/>
              <a:t>doc stride</a:t>
            </a:r>
            <a:r>
              <a:rPr lang="ko-KR" altLang="en-US"/>
              <a:t>가 적용되지 않았습니다</a:t>
            </a:r>
            <a:r>
              <a:rPr lang="en-US" altLang="ko-KR"/>
              <a:t>. input ids</a:t>
            </a:r>
            <a:r>
              <a:rPr lang="ko-KR" altLang="en-US"/>
              <a:t>의 </a:t>
            </a:r>
            <a:r>
              <a:rPr lang="en-US" altLang="ko-KR"/>
              <a:t>token </a:t>
            </a:r>
            <a:r>
              <a:rPr lang="ko-KR" altLang="en-US"/>
              <a:t>수는 </a:t>
            </a:r>
            <a:r>
              <a:rPr lang="en-US" altLang="ko-KR"/>
              <a:t>389</a:t>
            </a:r>
            <a:r>
              <a:rPr lang="ko-KR" altLang="en-US"/>
              <a:t>개입니다</a:t>
            </a:r>
            <a:r>
              <a:rPr lang="en-US" altLang="ko-KR"/>
              <a:t>. </a:t>
            </a:r>
            <a:r>
              <a:rPr lang="ko-KR" altLang="en-US"/>
              <a:t>이해를 돕기 위해 </a:t>
            </a:r>
            <a:r>
              <a:rPr lang="en-US" altLang="ko-KR"/>
              <a:t>input ids</a:t>
            </a:r>
            <a:r>
              <a:rPr lang="ko-KR" altLang="en-US"/>
              <a:t>는 </a:t>
            </a:r>
            <a:r>
              <a:rPr lang="en-US" altLang="ko-KR"/>
              <a:t>token</a:t>
            </a:r>
            <a:r>
              <a:rPr lang="ko-KR" altLang="en-US"/>
              <a:t>을 </a:t>
            </a:r>
            <a:r>
              <a:rPr lang="en-US" altLang="ko-KR"/>
              <a:t>decoding</a:t>
            </a:r>
            <a:r>
              <a:rPr lang="ko-KR" altLang="en-US"/>
              <a:t>한 결과를 보여드리고 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8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 번째 데이터입니다</a:t>
            </a:r>
            <a:r>
              <a:rPr lang="en-US" altLang="ko-KR"/>
              <a:t>. </a:t>
            </a:r>
            <a:r>
              <a:rPr lang="ko-KR" altLang="en-US"/>
              <a:t>지문이 매우 길기 때문에 총 세 개의 데이터로 분리되었지만 지금은 </a:t>
            </a:r>
            <a:r>
              <a:rPr lang="en-US" altLang="ko-KR"/>
              <a:t>2</a:t>
            </a:r>
            <a:r>
              <a:rPr lang="ko-KR" altLang="en-US"/>
              <a:t>개만 보여드리겠습니다</a:t>
            </a:r>
            <a:r>
              <a:rPr lang="en-US" altLang="ko-KR"/>
              <a:t>. </a:t>
            </a:r>
            <a:r>
              <a:rPr lang="ko-KR" altLang="en-US"/>
              <a:t>첫 번째와 두 번째 데이터 모두 </a:t>
            </a:r>
            <a:r>
              <a:rPr lang="en-US" altLang="ko-KR"/>
              <a:t>input ids</a:t>
            </a:r>
            <a:r>
              <a:rPr lang="ko-KR" altLang="en-US"/>
              <a:t>의 길이는 모델의 최대 입력</a:t>
            </a:r>
            <a:r>
              <a:rPr lang="en-US" altLang="ko-KR"/>
              <a:t> sequence </a:t>
            </a:r>
            <a:r>
              <a:rPr lang="ko-KR" altLang="en-US"/>
              <a:t>길이인 </a:t>
            </a:r>
            <a:r>
              <a:rPr lang="en-US" altLang="ko-KR"/>
              <a:t>512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각 </a:t>
            </a:r>
            <a:r>
              <a:rPr lang="en-US" altLang="ko-KR"/>
              <a:t>input ids</a:t>
            </a:r>
            <a:r>
              <a:rPr lang="ko-KR" altLang="en-US"/>
              <a:t>의 시작</a:t>
            </a:r>
            <a:r>
              <a:rPr lang="en-US" altLang="ko-KR"/>
              <a:t> </a:t>
            </a:r>
            <a:r>
              <a:rPr lang="ko-KR" altLang="en-US"/>
              <a:t>문장은 질문 문장이며</a:t>
            </a:r>
            <a:r>
              <a:rPr lang="en-US" altLang="ko-KR"/>
              <a:t>, </a:t>
            </a:r>
            <a:r>
              <a:rPr lang="ko-KR" altLang="en-US"/>
              <a:t>뒤따르는 지문은 분리된 상태입니다</a:t>
            </a:r>
            <a:r>
              <a:rPr lang="en-US" altLang="ko-KR"/>
              <a:t>. </a:t>
            </a:r>
            <a:r>
              <a:rPr lang="ko-KR" altLang="en-US"/>
              <a:t>사전에 정한 </a:t>
            </a:r>
            <a:r>
              <a:rPr lang="en-US" altLang="ko-KR"/>
              <a:t>doc strid</a:t>
            </a:r>
            <a:r>
              <a:rPr lang="ko-KR" altLang="en-US"/>
              <a:t>의 길이만큼 지문이 중복되며 분리됩니다</a:t>
            </a:r>
            <a:r>
              <a:rPr lang="en-US" altLang="ko-KR"/>
              <a:t>. </a:t>
            </a:r>
          </a:p>
          <a:p>
            <a:r>
              <a:rPr lang="en-US" altLang="ko-KR"/>
              <a:t>offset mapping</a:t>
            </a:r>
            <a:r>
              <a:rPr lang="ko-KR" altLang="en-US"/>
              <a:t>은 </a:t>
            </a:r>
            <a:r>
              <a:rPr lang="en-US" altLang="ko-KR"/>
              <a:t>input ids</a:t>
            </a:r>
            <a:r>
              <a:rPr lang="ko-KR" altLang="en-US"/>
              <a:t>의 </a:t>
            </a:r>
            <a:r>
              <a:rPr lang="en-US" altLang="ko-KR"/>
              <a:t>token</a:t>
            </a:r>
            <a:r>
              <a:rPr lang="ko-KR" altLang="en-US"/>
              <a:t>이 </a:t>
            </a:r>
            <a:r>
              <a:rPr lang="en-US" altLang="ko-KR"/>
              <a:t>contex</a:t>
            </a:r>
            <a:r>
              <a:rPr lang="ko-KR" altLang="en-US"/>
              <a:t>의 원문에서 몇 번째 문자열에 해당하는지 알려줍니다</a:t>
            </a:r>
            <a:r>
              <a:rPr lang="en-US" altLang="ko-KR"/>
              <a:t>. </a:t>
            </a:r>
          </a:p>
          <a:p>
            <a:r>
              <a:rPr lang="en-US" altLang="ko-KR"/>
              <a:t>overflow to sample mapping</a:t>
            </a:r>
            <a:r>
              <a:rPr lang="ko-KR" altLang="en-US"/>
              <a:t>은 분리된 데이터가 본래 어떤 데이터에 속했는지 </a:t>
            </a:r>
            <a:r>
              <a:rPr lang="en-US" altLang="ko-KR"/>
              <a:t>index</a:t>
            </a:r>
            <a:r>
              <a:rPr lang="ko-KR" altLang="en-US"/>
              <a:t>로 알려줍니다</a:t>
            </a:r>
            <a:r>
              <a:rPr lang="en-US" altLang="ko-KR"/>
              <a:t>. </a:t>
            </a:r>
            <a:r>
              <a:rPr lang="ko-KR" altLang="en-US"/>
              <a:t>분리된 지문에 정답이 없다면 시작과 끝 지점은 </a:t>
            </a:r>
            <a:r>
              <a:rPr lang="en-US" altLang="ko-KR"/>
              <a:t>0</a:t>
            </a:r>
            <a:r>
              <a:rPr lang="ko-KR" altLang="en-US"/>
              <a:t>을 가리킵니다</a:t>
            </a:r>
            <a:r>
              <a:rPr lang="en-US" altLang="ko-KR"/>
              <a:t>. </a:t>
            </a:r>
            <a:r>
              <a:rPr lang="ko-KR" altLang="en-US"/>
              <a:t>이와 같은 전처리 과정으로 학습한 결과</a:t>
            </a:r>
            <a:r>
              <a:rPr lang="en-US" altLang="ko-KR"/>
              <a:t>, </a:t>
            </a:r>
            <a:r>
              <a:rPr lang="ko-KR" altLang="en-US"/>
              <a:t>지문에 정답이 없는 경우를 판단해야 합니다</a:t>
            </a:r>
            <a:r>
              <a:rPr lang="en-US" altLang="ko-KR"/>
              <a:t>. </a:t>
            </a:r>
            <a:r>
              <a:rPr lang="ko-KR" altLang="en-US"/>
              <a:t>이는 후처리 과정에서 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85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후처리 과정입니다</a:t>
            </a:r>
            <a:r>
              <a:rPr lang="en-US" altLang="ko-KR"/>
              <a:t>. </a:t>
            </a:r>
            <a:r>
              <a:rPr lang="ko-KR" altLang="en-US"/>
              <a:t>한 데이터가 </a:t>
            </a:r>
            <a:r>
              <a:rPr lang="en-US" altLang="ko-KR"/>
              <a:t>doc stride</a:t>
            </a:r>
            <a:r>
              <a:rPr lang="ko-KR" altLang="en-US"/>
              <a:t>에 의해 분할될 경우 어느 지문에서의 답이 진짜 답인지 판단해야 합니다</a:t>
            </a:r>
            <a:r>
              <a:rPr lang="en-US" altLang="ko-KR"/>
              <a:t>. </a:t>
            </a:r>
            <a:r>
              <a:rPr lang="ko-KR" altLang="en-US"/>
              <a:t>이를 위해 우선 </a:t>
            </a:r>
            <a:r>
              <a:rPr lang="en-US" altLang="ko-KR"/>
              <a:t>tokenizer</a:t>
            </a:r>
            <a:r>
              <a:rPr lang="ko-KR" altLang="en-US"/>
              <a:t>의 </a:t>
            </a:r>
            <a:r>
              <a:rPr lang="en-US" altLang="ko-KR"/>
              <a:t>vocab</a:t>
            </a:r>
            <a:r>
              <a:rPr lang="ko-KR" altLang="en-US"/>
              <a:t>에 없는 </a:t>
            </a:r>
            <a:r>
              <a:rPr lang="en-US" altLang="ko-KR"/>
              <a:t>unknown token</a:t>
            </a:r>
            <a:r>
              <a:rPr lang="ko-KR" altLang="en-US"/>
              <a:t>을 복원합니다</a:t>
            </a:r>
            <a:r>
              <a:rPr lang="en-US" altLang="ko-KR"/>
              <a:t>. </a:t>
            </a:r>
            <a:r>
              <a:rPr lang="ko-KR" altLang="en-US"/>
              <a:t>이후 </a:t>
            </a:r>
            <a:r>
              <a:rPr lang="en-US" altLang="ko-KR"/>
              <a:t>special token</a:t>
            </a:r>
            <a:r>
              <a:rPr lang="ko-KR" altLang="en-US"/>
              <a:t>을 삭제하고 예측한 정답이 사전에 정의한 </a:t>
            </a:r>
            <a:r>
              <a:rPr lang="en-US" altLang="ko-KR"/>
              <a:t>max length</a:t>
            </a:r>
            <a:r>
              <a:rPr lang="ko-KR" altLang="en-US"/>
              <a:t>보다 긴 지 확인합니다</a:t>
            </a:r>
            <a:r>
              <a:rPr lang="en-US" altLang="ko-KR"/>
              <a:t>. </a:t>
            </a:r>
            <a:r>
              <a:rPr lang="ko-KR" altLang="en-US"/>
              <a:t>만약 길다면</a:t>
            </a:r>
            <a:r>
              <a:rPr lang="en-US" altLang="ko-KR"/>
              <a:t>, </a:t>
            </a:r>
            <a:r>
              <a:rPr lang="ko-KR" altLang="en-US"/>
              <a:t>해당</a:t>
            </a:r>
            <a:r>
              <a:rPr lang="en-US" altLang="ko-KR"/>
              <a:t> </a:t>
            </a:r>
            <a:r>
              <a:rPr lang="ko-KR" altLang="en-US"/>
              <a:t>정답을 빈 문자열로 치환합니다</a:t>
            </a:r>
            <a:r>
              <a:rPr lang="en-US" altLang="ko-KR"/>
              <a:t>. </a:t>
            </a:r>
            <a:r>
              <a:rPr lang="ko-KR" altLang="en-US"/>
              <a:t>이렇게 처리된 빈 문자열들은 탈락됩니다</a:t>
            </a:r>
            <a:r>
              <a:rPr lang="en-US" altLang="ko-KR"/>
              <a:t>. </a:t>
            </a:r>
            <a:r>
              <a:rPr lang="ko-KR" altLang="en-US"/>
              <a:t>모델이 정답의 시작과 끝을 모두 </a:t>
            </a:r>
            <a:r>
              <a:rPr lang="en-US" altLang="ko-KR"/>
              <a:t>0</a:t>
            </a:r>
            <a:r>
              <a:rPr lang="ko-KR" altLang="en-US"/>
              <a:t>으로 예측한 경우도 이 단계에서 탈락합니다</a:t>
            </a:r>
            <a:r>
              <a:rPr lang="en-US" altLang="ko-KR"/>
              <a:t>. </a:t>
            </a:r>
            <a:r>
              <a:rPr lang="ko-KR" altLang="en-US"/>
              <a:t>답이 </a:t>
            </a:r>
            <a:r>
              <a:rPr lang="en-US" altLang="ko-KR"/>
              <a:t>2</a:t>
            </a:r>
            <a:r>
              <a:rPr lang="ko-KR" altLang="en-US"/>
              <a:t>개 이상 남아있다면 </a:t>
            </a:r>
            <a:r>
              <a:rPr lang="en-US" altLang="ko-KR"/>
              <a:t>start</a:t>
            </a:r>
            <a:r>
              <a:rPr lang="ko-KR" altLang="en-US"/>
              <a:t> </a:t>
            </a:r>
            <a:r>
              <a:rPr lang="en-US" altLang="ko-KR"/>
              <a:t>logit</a:t>
            </a:r>
            <a:r>
              <a:rPr lang="ko-KR" altLang="en-US"/>
              <a:t>과 </a:t>
            </a:r>
            <a:r>
              <a:rPr lang="en-US" altLang="ko-KR"/>
              <a:t>end logit</a:t>
            </a:r>
            <a:r>
              <a:rPr lang="ko-KR" altLang="en-US"/>
              <a:t>의 합이 더 큰 경우를 최종 정답으로 선정합니다</a:t>
            </a:r>
            <a:r>
              <a:rPr lang="en-US" altLang="ko-KR"/>
              <a:t>. </a:t>
            </a:r>
            <a:r>
              <a:rPr lang="ko-KR" altLang="en-US"/>
              <a:t>이렇게 최종 선정된 정답 문자열의 끝 조사를 제거하고 특수문자 사이의 공백을 제거합니다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815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프로젝트에 사용한 사전 학습 언어 모델입니다</a:t>
            </a:r>
            <a:r>
              <a:rPr lang="en-US" altLang="ko-KR"/>
              <a:t>. korquad </a:t>
            </a:r>
            <a:r>
              <a:rPr lang="ko-KR" altLang="en-US"/>
              <a:t>데이터셋에 사전 학습된 모델과 한국어</a:t>
            </a:r>
            <a:r>
              <a:rPr lang="en-US" altLang="ko-KR"/>
              <a:t>, </a:t>
            </a:r>
            <a:r>
              <a:rPr lang="ko-KR" altLang="en-US"/>
              <a:t>영어 두 언어 데이터셋을 학습한 사전 학습 모델을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28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자체성능평가를 마련하고자 했습니다</a:t>
            </a:r>
            <a:r>
              <a:rPr lang="en-US" altLang="ko-KR"/>
              <a:t>. korquad 1.0</a:t>
            </a:r>
            <a:r>
              <a:rPr lang="ko-KR" altLang="en-US"/>
              <a:t>과 학습 데이터셋에서 </a:t>
            </a:r>
            <a:r>
              <a:rPr lang="en-US" altLang="ko-KR"/>
              <a:t>0.1</a:t>
            </a:r>
            <a:r>
              <a:rPr lang="ko-KR" altLang="en-US"/>
              <a:t>의 비율로 나눈 </a:t>
            </a:r>
            <a:r>
              <a:rPr lang="en-US" altLang="ko-KR"/>
              <a:t>dev dataset</a:t>
            </a:r>
            <a:r>
              <a:rPr lang="ko-KR" altLang="en-US"/>
              <a:t>을 통해 프로젝트 기간동안 성능을 검증하였습니다</a:t>
            </a:r>
            <a:r>
              <a:rPr lang="en-US" altLang="ko-KR"/>
              <a:t>. </a:t>
            </a:r>
            <a:r>
              <a:rPr lang="ko-KR" altLang="en-US"/>
              <a:t>평가 지표는 편집거리를 사용했습니다</a:t>
            </a:r>
            <a:r>
              <a:rPr lang="en-US" altLang="ko-KR"/>
              <a:t>. Kaggle test dataset</a:t>
            </a:r>
            <a:r>
              <a:rPr lang="ko-KR" altLang="en-US"/>
              <a:t>의 평균 정답 길이는 </a:t>
            </a:r>
            <a:r>
              <a:rPr lang="en-US" altLang="ko-KR"/>
              <a:t>5.92</a:t>
            </a:r>
            <a:r>
              <a:rPr lang="ko-KR" altLang="en-US"/>
              <a:t>로 </a:t>
            </a:r>
            <a:r>
              <a:rPr lang="en-US" altLang="ko-KR"/>
              <a:t>model</a:t>
            </a:r>
            <a:r>
              <a:rPr lang="ko-KR" altLang="en-US"/>
              <a:t>의 정확도가 높지 않은 경우 정답의 길이를 제한하면 큰 성능 향상을 보였습니다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925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모델이 예측한 정답 문자열의 최대 길이를 제한한 경우의 편집거리를 나타낸 것입니다</a:t>
            </a:r>
            <a:r>
              <a:rPr lang="en-US" altLang="ko-KR"/>
              <a:t>. </a:t>
            </a:r>
            <a:r>
              <a:rPr lang="ko-KR" altLang="en-US"/>
              <a:t>실제로 정답 길이 제한은 큰 성능 향상을 보였으며 모델이 어떻게 학습되었는지에 따라 제한 길이에 따른 편집거리에도 차이를 보였습니다</a:t>
            </a:r>
            <a:r>
              <a:rPr lang="en-US" altLang="ko-KR"/>
              <a:t>. </a:t>
            </a:r>
            <a:r>
              <a:rPr lang="ko-KR" altLang="en-US"/>
              <a:t>이는 실험을 통해 조정해나갔습니다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13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KoEDA</a:t>
            </a:r>
            <a:r>
              <a:rPr lang="ko-KR" altLang="en-US"/>
              <a:t>를 통해 </a:t>
            </a: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augmentation</a:t>
            </a:r>
            <a:r>
              <a:rPr lang="ko-KR" altLang="en-US"/>
              <a:t>을 적용했습니다</a:t>
            </a:r>
            <a:r>
              <a:rPr lang="en-US" altLang="ko-KR"/>
              <a:t>. </a:t>
            </a:r>
            <a:r>
              <a:rPr lang="ko-KR" altLang="en-US"/>
              <a:t>정답이 변경되지 않은 </a:t>
            </a:r>
            <a:r>
              <a:rPr lang="en-US" altLang="ko-KR"/>
              <a:t>data</a:t>
            </a:r>
            <a:r>
              <a:rPr lang="ko-KR" altLang="en-US"/>
              <a:t>만 학습에 적용했으며 증강된 문장의 정답 단어 위치를 새로 찾아 갱신했습니다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79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augmentation</a:t>
            </a:r>
            <a:r>
              <a:rPr lang="ko-KR" altLang="en-US"/>
              <a:t>된 데이터셋만을 학습에 적용하였을 때는 생각보다 유의미한 차이를 보이지 않았습니다</a:t>
            </a:r>
            <a:r>
              <a:rPr lang="en-US" altLang="ko-KR"/>
              <a:t>. </a:t>
            </a:r>
            <a:r>
              <a:rPr lang="ko-KR" altLang="en-US"/>
              <a:t>그래서 기계독해에서 </a:t>
            </a:r>
            <a:r>
              <a:rPr lang="en-US" altLang="ko-KR"/>
              <a:t>augmentation</a:t>
            </a:r>
            <a:r>
              <a:rPr lang="ko-KR" altLang="en-US"/>
              <a:t>이 어떤 영향을 끼치는지 조금 더 조사해보았습니다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58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다음은 한국어 상호참조해결을 위한 </a:t>
            </a:r>
            <a:r>
              <a:rPr lang="en-US" altLang="ko-KR"/>
              <a:t>BERT </a:t>
            </a:r>
            <a:r>
              <a:rPr lang="ko-KR" altLang="en-US"/>
              <a:t>기반 데이터 증강 기법이라는 논문의 </a:t>
            </a:r>
            <a:r>
              <a:rPr lang="en-US" altLang="ko-KR"/>
              <a:t>2</a:t>
            </a:r>
            <a:r>
              <a:rPr lang="ko-KR" altLang="en-US"/>
              <a:t>번 표입니다</a:t>
            </a:r>
            <a:r>
              <a:rPr lang="en-US" altLang="ko-KR"/>
              <a:t>. </a:t>
            </a:r>
            <a:r>
              <a:rPr lang="ko-KR" altLang="en-US"/>
              <a:t>한국어 </a:t>
            </a:r>
            <a:r>
              <a:rPr lang="en-US" altLang="ko-KR"/>
              <a:t>EDA </a:t>
            </a:r>
            <a:r>
              <a:rPr lang="ko-KR" altLang="en-US"/>
              <a:t>적용 시 발생할 수 있는 오류를 보여주고 있습니다</a:t>
            </a:r>
            <a:r>
              <a:rPr lang="en-US" altLang="ko-KR"/>
              <a:t>. </a:t>
            </a:r>
            <a:r>
              <a:rPr lang="ko-KR" altLang="en-US"/>
              <a:t>동의어 교체의 경우를 보면 </a:t>
            </a:r>
            <a:r>
              <a:rPr lang="en-US" altLang="ko-KR"/>
              <a:t>‘’</a:t>
            </a:r>
            <a:r>
              <a:rPr lang="en-US" altLang="ko-KR" sz="1200" kern="1200">
                <a:solidFill>
                  <a:schemeClr val="dk1"/>
                </a:solidFill>
                <a:latin typeface="+mj-ea"/>
                <a:ea typeface="+mj-ea"/>
                <a:cs typeface="+mn-cs"/>
              </a:rPr>
              <a:t> [</a:t>
            </a:r>
            <a:r>
              <a:rPr lang="ko-KR" altLang="en-US" sz="1200" kern="1200">
                <a:solidFill>
                  <a:schemeClr val="dk1"/>
                </a:solidFill>
                <a:latin typeface="+mj-ea"/>
                <a:ea typeface="+mj-ea"/>
                <a:cs typeface="+mn-cs"/>
              </a:rPr>
              <a:t>패스트푸드의 총칭</a:t>
            </a:r>
            <a:r>
              <a:rPr lang="en-US" altLang="ko-KR" sz="1200" kern="1200">
                <a:solidFill>
                  <a:schemeClr val="dk1"/>
                </a:solidFill>
                <a:latin typeface="+mj-ea"/>
                <a:ea typeface="+mj-ea"/>
                <a:cs typeface="+mn-cs"/>
              </a:rPr>
              <a:t>]</a:t>
            </a:r>
            <a:r>
              <a:rPr lang="ko-KR" altLang="en-US" sz="1200"/>
              <a:t>으로 나트륨</a:t>
            </a:r>
            <a:r>
              <a:rPr lang="en-US" altLang="ko-KR" sz="1200"/>
              <a:t>, </a:t>
            </a:r>
            <a:r>
              <a:rPr lang="ko-KR" altLang="en-US" sz="1200"/>
              <a:t>당</a:t>
            </a:r>
            <a:r>
              <a:rPr lang="en-US" altLang="ko-KR" sz="1200"/>
              <a:t>, </a:t>
            </a:r>
            <a:r>
              <a:rPr lang="ko-KR" altLang="en-US" sz="1200"/>
              <a:t>지방 등의 성분이 일정 기준 이상 들어있어 </a:t>
            </a:r>
            <a:r>
              <a:rPr lang="en-US" altLang="ko-KR" sz="1200" kern="1200">
                <a:solidFill>
                  <a:schemeClr val="dk1"/>
                </a:solidFill>
                <a:latin typeface="+mj-ea"/>
                <a:ea typeface="+mj-ea"/>
                <a:cs typeface="+mn-cs"/>
              </a:rPr>
              <a:t>[</a:t>
            </a:r>
            <a:r>
              <a:rPr lang="ko-KR" altLang="en-US" sz="1200" kern="1200">
                <a:solidFill>
                  <a:schemeClr val="dk1"/>
                </a:solidFill>
                <a:latin typeface="+mj-ea"/>
                <a:ea typeface="+mj-ea"/>
                <a:cs typeface="+mn-cs"/>
              </a:rPr>
              <a:t>비만을 초래하는 것</a:t>
            </a:r>
            <a:r>
              <a:rPr lang="en-US" altLang="ko-KR" sz="1200" kern="1200">
                <a:solidFill>
                  <a:schemeClr val="dk1"/>
                </a:solidFill>
                <a:latin typeface="+mj-ea"/>
                <a:ea typeface="+mj-ea"/>
                <a:cs typeface="+mn-cs"/>
              </a:rPr>
              <a:t>]</a:t>
            </a:r>
            <a:r>
              <a:rPr lang="ko-KR" altLang="en-US" sz="1200"/>
              <a:t>은</a:t>
            </a:r>
            <a:r>
              <a:rPr lang="en-US" altLang="ko-KR" sz="1200"/>
              <a:t>?” </a:t>
            </a:r>
            <a:r>
              <a:rPr lang="ko-KR" altLang="en-US" sz="1200"/>
              <a:t>이라는 원문 속 당과 등이라는 단어는 연합과 불로 교체되었습니다</a:t>
            </a:r>
            <a:r>
              <a:rPr lang="en-US" altLang="ko-KR" sz="1200"/>
              <a:t>. </a:t>
            </a:r>
            <a:r>
              <a:rPr lang="ko-KR" altLang="en-US" sz="1200"/>
              <a:t>개개의 단어에서만 본다면 틀리지 않았지만 문맥을 고려한다면 완전히 다른 의미가 되었습니다</a:t>
            </a:r>
            <a:r>
              <a:rPr lang="en-US" altLang="ko-KR" sz="1200"/>
              <a:t>. </a:t>
            </a:r>
            <a:r>
              <a:rPr lang="ko-KR" altLang="en-US" sz="1200"/>
              <a:t>이처럼 저희가 적용한 </a:t>
            </a:r>
            <a:r>
              <a:rPr lang="en-US" altLang="ko-KR" sz="1200"/>
              <a:t>EDA</a:t>
            </a:r>
            <a:r>
              <a:rPr lang="ko-KR" altLang="en-US" sz="1200"/>
              <a:t>도 동일한 문제점이 발견될 수 있다고 판단했습니다</a:t>
            </a:r>
            <a:r>
              <a:rPr lang="en-US" altLang="ko-KR" sz="1200"/>
              <a:t>. language</a:t>
            </a:r>
            <a:r>
              <a:rPr lang="ko-KR" altLang="en-US" sz="1200"/>
              <a:t> </a:t>
            </a:r>
            <a:r>
              <a:rPr lang="en-US" altLang="ko-KR" sz="1200"/>
              <a:t>model</a:t>
            </a:r>
            <a:r>
              <a:rPr lang="ko-KR" altLang="en-US" sz="1200"/>
              <a:t> 기반 </a:t>
            </a:r>
            <a:r>
              <a:rPr lang="en-US" altLang="ko-KR" sz="1200"/>
              <a:t>data augmentation</a:t>
            </a:r>
            <a:r>
              <a:rPr lang="ko-KR" altLang="en-US" sz="1200"/>
              <a:t>을 적용한다면 모델의 성능 향상에 더욱 도움이 될 것으로 보입니다</a:t>
            </a:r>
            <a:r>
              <a:rPr lang="en-US" altLang="ko-KR" sz="1200"/>
              <a:t>. </a:t>
            </a:r>
            <a:r>
              <a:rPr lang="ko-KR" altLang="en-US" sz="1200"/>
              <a:t>이는 시간 관계상 프로젝트에 적용하지는 못했습니다</a:t>
            </a:r>
            <a:r>
              <a:rPr lang="en-US" altLang="ko-KR" sz="1200"/>
              <a:t>.</a:t>
            </a:r>
            <a:endParaRPr lang="ko-KR" altLang="en-US" sz="120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351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추가 학습 데이터셋으로 허용된 </a:t>
            </a:r>
            <a:r>
              <a:rPr lang="en-US" altLang="ko-KR"/>
              <a:t>AI-Hub </a:t>
            </a:r>
            <a:r>
              <a:rPr lang="ko-KR" altLang="en-US"/>
              <a:t>기계독해 데이터셋입니다</a:t>
            </a:r>
            <a:r>
              <a:rPr lang="en-US" altLang="ko-KR"/>
              <a:t>. </a:t>
            </a:r>
            <a:r>
              <a:rPr lang="ko-KR" altLang="en-US"/>
              <a:t>뉴스</a:t>
            </a:r>
            <a:r>
              <a:rPr lang="en-US" altLang="ko-KR"/>
              <a:t>, </a:t>
            </a:r>
            <a:r>
              <a:rPr lang="ko-KR" altLang="en-US"/>
              <a:t>행정</a:t>
            </a:r>
            <a:r>
              <a:rPr lang="en-US" altLang="ko-KR"/>
              <a:t>, </a:t>
            </a:r>
            <a:r>
              <a:rPr lang="ko-KR" altLang="en-US"/>
              <a:t>도서자료 세 도메인의 데이터셋이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1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 순서는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88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</a:t>
            </a:r>
            <a:r>
              <a:rPr lang="en-US" altLang="ko-KR"/>
              <a:t>AI-Hub </a:t>
            </a:r>
            <a:r>
              <a:rPr lang="ko-KR" altLang="en-US"/>
              <a:t>데이터셋의 질문이 구어체로 이루어져 있었기 때문에 </a:t>
            </a:r>
            <a:r>
              <a:rPr lang="en-US" altLang="ko-KR"/>
              <a:t>back translation</a:t>
            </a:r>
            <a:r>
              <a:rPr lang="ko-KR" altLang="en-US"/>
              <a:t>을 적용하여 질문을 문어체로 변환하고자 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18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en-US" altLang="ko-KR"/>
              <a:t>papagi api</a:t>
            </a:r>
            <a:r>
              <a:rPr lang="ko-KR" altLang="en-US"/>
              <a:t>를 사용해 영어를 경유하여 </a:t>
            </a:r>
            <a:r>
              <a:rPr lang="en-US" altLang="ko-KR"/>
              <a:t>back translation</a:t>
            </a:r>
            <a:r>
              <a:rPr lang="ko-KR" altLang="en-US"/>
              <a:t>을 수행한 결과입니다</a:t>
            </a:r>
            <a:r>
              <a:rPr lang="en-US" altLang="ko-KR"/>
              <a:t>. </a:t>
            </a:r>
            <a:r>
              <a:rPr lang="ko-KR" altLang="en-US"/>
              <a:t>구어체를 성공적으로 문어체로 변환하는 경우도 있었지만 원래 지문 내 단어가 왜곡되는 경우도 다수 있었습니다</a:t>
            </a:r>
            <a:r>
              <a:rPr lang="en-US" altLang="ko-KR"/>
              <a:t>. </a:t>
            </a:r>
            <a:r>
              <a:rPr lang="ko-KR" altLang="en-US"/>
              <a:t>이러한 문제점 때문에 </a:t>
            </a:r>
            <a:r>
              <a:rPr lang="en-US" altLang="ko-KR"/>
              <a:t>back translation</a:t>
            </a:r>
            <a:r>
              <a:rPr lang="ko-KR" altLang="en-US"/>
              <a:t>은 적용할 수 없었습니다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50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각 도메인 별 </a:t>
            </a:r>
            <a:r>
              <a:rPr lang="en-US" altLang="ko-KR"/>
              <a:t>aihub dataset</a:t>
            </a:r>
            <a:r>
              <a:rPr lang="ko-KR" altLang="en-US"/>
              <a:t> 학습 시 성능을 보여주는 그래프입니다</a:t>
            </a:r>
            <a:r>
              <a:rPr lang="en-US" altLang="ko-KR"/>
              <a:t>. </a:t>
            </a:r>
            <a:r>
              <a:rPr lang="ko-KR" altLang="en-US"/>
              <a:t>뉴스</a:t>
            </a:r>
            <a:r>
              <a:rPr lang="en-US" altLang="ko-KR"/>
              <a:t>, </a:t>
            </a:r>
            <a:r>
              <a:rPr lang="ko-KR" altLang="en-US"/>
              <a:t>행정</a:t>
            </a:r>
            <a:r>
              <a:rPr lang="en-US" altLang="ko-KR"/>
              <a:t>, </a:t>
            </a:r>
            <a:r>
              <a:rPr lang="ko-KR" altLang="en-US"/>
              <a:t>도서 세 도메인 중 행정 데이터셋이 가장 성능이 잘 나온 것을 확인했습니다</a:t>
            </a:r>
            <a:r>
              <a:rPr lang="en-US" altLang="ko-KR"/>
              <a:t>. </a:t>
            </a:r>
            <a:r>
              <a:rPr lang="ko-KR" altLang="en-US"/>
              <a:t>그리고 </a:t>
            </a:r>
            <a:r>
              <a:rPr lang="en-US" altLang="ko-KR"/>
              <a:t>aihub dataset</a:t>
            </a:r>
            <a:r>
              <a:rPr lang="ko-KR" altLang="en-US"/>
              <a:t> 단독 학습이 아닌 기존 </a:t>
            </a:r>
            <a:r>
              <a:rPr lang="en-US" altLang="ko-KR"/>
              <a:t>klue dataset</a:t>
            </a:r>
            <a:r>
              <a:rPr lang="ko-KR" altLang="en-US"/>
              <a:t>과 함께 학습했을 때 성능 가장 좋은 것을 확인할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45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en-US" altLang="ko-KR"/>
              <a:t>doc stride</a:t>
            </a:r>
            <a:r>
              <a:rPr lang="ko-KR" altLang="en-US"/>
              <a:t> 크기에 따른 성능 비교입니다</a:t>
            </a:r>
            <a:r>
              <a:rPr lang="en-US" altLang="ko-KR"/>
              <a:t>. </a:t>
            </a:r>
            <a:r>
              <a:rPr lang="ko-KR" altLang="en-US"/>
              <a:t>저희는 </a:t>
            </a:r>
            <a:r>
              <a:rPr lang="en-US" altLang="ko-KR"/>
              <a:t>doc stride</a:t>
            </a:r>
            <a:r>
              <a:rPr lang="ko-KR" altLang="en-US"/>
              <a:t>가 </a:t>
            </a:r>
            <a:r>
              <a:rPr lang="en-US" altLang="ko-KR"/>
              <a:t>64</a:t>
            </a:r>
            <a:r>
              <a:rPr lang="ko-KR" altLang="en-US"/>
              <a:t>과 </a:t>
            </a:r>
            <a:r>
              <a:rPr lang="en-US" altLang="ko-KR"/>
              <a:t>128</a:t>
            </a:r>
            <a:r>
              <a:rPr lang="ko-KR" altLang="en-US"/>
              <a:t>인 경우를 비교해보았습니다</a:t>
            </a:r>
            <a:r>
              <a:rPr lang="en-US" altLang="ko-KR"/>
              <a:t>. </a:t>
            </a:r>
            <a:r>
              <a:rPr lang="ko-KR" altLang="en-US"/>
              <a:t>실험 결과 </a:t>
            </a:r>
            <a:r>
              <a:rPr lang="en-US" altLang="ko-KR"/>
              <a:t>doc stride</a:t>
            </a:r>
            <a:r>
              <a:rPr lang="ko-KR" altLang="en-US"/>
              <a:t>는 편집거리에 대해 양의 상관계수를 가지고 있었고</a:t>
            </a:r>
            <a:r>
              <a:rPr lang="en-US" altLang="ko-KR"/>
              <a:t>, </a:t>
            </a:r>
            <a:r>
              <a:rPr lang="ko-KR" altLang="en-US"/>
              <a:t>이는 </a:t>
            </a:r>
            <a:r>
              <a:rPr lang="en-US" altLang="ko-KR"/>
              <a:t>doc stride</a:t>
            </a:r>
            <a:r>
              <a:rPr lang="ko-KR" altLang="en-US"/>
              <a:t>가 커질 수록 편집거리도 증가한다는 것을 의미합니다</a:t>
            </a:r>
            <a:r>
              <a:rPr lang="en-US" altLang="ko-KR"/>
              <a:t>. </a:t>
            </a:r>
            <a:r>
              <a:rPr lang="ko-KR" altLang="en-US"/>
              <a:t>이 실험을 토대로 </a:t>
            </a:r>
            <a:r>
              <a:rPr lang="en-US" altLang="ko-KR"/>
              <a:t>doc stride</a:t>
            </a:r>
            <a:r>
              <a:rPr lang="ko-KR" altLang="en-US"/>
              <a:t>는 </a:t>
            </a:r>
            <a:r>
              <a:rPr lang="en-US" altLang="ko-KR"/>
              <a:t>64</a:t>
            </a:r>
            <a:r>
              <a:rPr lang="ko-KR" altLang="en-US"/>
              <a:t>로 고정하였습니다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기존 데이터에는 한 지문에 여러 개의 질문이 존재했습니다</a:t>
            </a:r>
            <a:r>
              <a:rPr lang="en-US" altLang="ko-KR"/>
              <a:t>. </a:t>
            </a:r>
            <a:r>
              <a:rPr lang="ko-KR" altLang="en-US"/>
              <a:t>학습에는 첫 번째 정답만 사용했지만</a:t>
            </a:r>
            <a:r>
              <a:rPr lang="en-US" altLang="ko-KR"/>
              <a:t>, </a:t>
            </a:r>
            <a:r>
              <a:rPr lang="ko-KR" altLang="en-US"/>
              <a:t>모든 정답을 학습에 적용하면 어떨까 라는 아이디어가 떠올랐습니다</a:t>
            </a:r>
            <a:r>
              <a:rPr lang="en-US" altLang="ko-KR"/>
              <a:t>. </a:t>
            </a:r>
            <a:r>
              <a:rPr lang="ko-KR" altLang="en-US"/>
              <a:t>이를 적용해보았지만 성능은 오히려 더 나빠졌습니다</a:t>
            </a:r>
            <a:r>
              <a:rPr lang="en-US" altLang="ko-KR"/>
              <a:t>. </a:t>
            </a:r>
            <a:r>
              <a:rPr lang="ko-KR" altLang="en-US"/>
              <a:t>같은 지문과 질문에 대해 다른 답을 학습해서 학습에 모호함이 발생했기 때문으로 판단했습니다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911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저희 기계독해 모델의 처리 과정을 요약한 것입니다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00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슬라이드 읽자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892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4</a:t>
            </a:r>
            <a:r>
              <a:rPr lang="ko-KR" altLang="en-US"/>
              <a:t>팀 언어의마술</a:t>
            </a:r>
            <a:r>
              <a:rPr lang="en-US" altLang="ko-KR"/>
              <a:t>4</a:t>
            </a:r>
            <a:r>
              <a:rPr lang="ko-KR" altLang="en-US"/>
              <a:t>조 발표 시작하겠습니다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739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 프로젝트는 신문기사 지문을 보고 질문에 대한 답을 지문 내에서 찾아내는</a:t>
            </a:r>
            <a:r>
              <a:rPr lang="en-US" altLang="ko-KR"/>
              <a:t> </a:t>
            </a:r>
            <a:r>
              <a:rPr lang="ko-KR" altLang="en-US"/>
              <a:t>기계독해</a:t>
            </a:r>
            <a:r>
              <a:rPr lang="en-US" altLang="ko-KR"/>
              <a:t>, machine reading comprehension task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평가 방법은 편집거리입니다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MRC,</a:t>
            </a:r>
            <a:r>
              <a:rPr lang="ko-KR" altLang="en-US"/>
              <a:t> 기계독해는 지문</a:t>
            </a:r>
            <a:r>
              <a:rPr lang="en-US" altLang="ko-KR"/>
              <a:t>, </a:t>
            </a:r>
            <a:r>
              <a:rPr lang="ko-KR" altLang="en-US"/>
              <a:t>질문</a:t>
            </a:r>
            <a:r>
              <a:rPr lang="en-US" altLang="ko-KR"/>
              <a:t>, </a:t>
            </a:r>
            <a:r>
              <a:rPr lang="ko-KR" altLang="en-US"/>
              <a:t>답의 형식과 답의 출처에 따라 다음과 같이 분류할 수 있습니다</a:t>
            </a:r>
            <a:r>
              <a:rPr lang="en-US" altLang="ko-KR"/>
              <a:t>. </a:t>
            </a:r>
            <a:r>
              <a:rPr lang="ko-KR" altLang="en-US"/>
              <a:t>본 프로젝트는 지문이 문자로만 이루어져있고</a:t>
            </a:r>
            <a:r>
              <a:rPr lang="en-US" altLang="ko-KR"/>
              <a:t>, </a:t>
            </a:r>
            <a:r>
              <a:rPr lang="ko-KR" altLang="en-US"/>
              <a:t>질문과 답이 자연어이며 정답은 지문 내의 </a:t>
            </a:r>
            <a:r>
              <a:rPr lang="en-US" altLang="ko-KR"/>
              <a:t>span</a:t>
            </a:r>
            <a:r>
              <a:rPr lang="ko-KR" altLang="en-US"/>
              <a:t>에서 찾습니다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06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학습에 사용된 </a:t>
            </a:r>
            <a:r>
              <a:rPr lang="en-US" altLang="ko-KR"/>
              <a:t>KLUE dataset</a:t>
            </a:r>
            <a:r>
              <a:rPr lang="ko-KR" altLang="en-US"/>
              <a:t>의 일부인 </a:t>
            </a:r>
            <a:r>
              <a:rPr lang="en-US" altLang="ko-KR"/>
              <a:t>train.json</a:t>
            </a:r>
            <a:r>
              <a:rPr lang="ko-KR" altLang="en-US"/>
              <a:t> 파일을 살펴본 것입니다</a:t>
            </a:r>
            <a:r>
              <a:rPr lang="en-US" altLang="ko-KR"/>
              <a:t>. </a:t>
            </a:r>
            <a:r>
              <a:rPr lang="ko-KR" altLang="en-US"/>
              <a:t>여기서 알 수 있는 점은 </a:t>
            </a:r>
            <a:r>
              <a:rPr lang="en-US" altLang="ko-KR"/>
              <a:t>dataset </a:t>
            </a:r>
            <a:r>
              <a:rPr lang="ko-KR" altLang="en-US"/>
              <a:t>내에 길이가 매우 긴 지문도 존재하며</a:t>
            </a:r>
            <a:r>
              <a:rPr lang="en-US" altLang="ko-KR"/>
              <a:t>, </a:t>
            </a:r>
            <a:r>
              <a:rPr lang="ko-KR" altLang="en-US"/>
              <a:t>정답의 길이는 평균적으로 짧다는 것입니다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41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진행 일정은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8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 프로젝트에서 저희가 시도한 개선 방안을 크게 세 가지 항목으로 나누었습니다</a:t>
            </a:r>
            <a:r>
              <a:rPr lang="en-US" altLang="ko-KR"/>
              <a:t>. </a:t>
            </a:r>
            <a:r>
              <a:rPr lang="ko-KR" altLang="en-US"/>
              <a:t>전처리</a:t>
            </a:r>
            <a:r>
              <a:rPr lang="en-US" altLang="ko-KR"/>
              <a:t>, </a:t>
            </a:r>
            <a:r>
              <a:rPr lang="ko-KR" altLang="en-US"/>
              <a:t>후처리</a:t>
            </a:r>
            <a:r>
              <a:rPr lang="en-US" altLang="ko-KR"/>
              <a:t>, </a:t>
            </a:r>
            <a:r>
              <a:rPr lang="ko-KR" altLang="en-US"/>
              <a:t>모델 학습 및 데이터셋입니다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23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가장 먼저 </a:t>
            </a:r>
            <a:r>
              <a:rPr lang="en-US" altLang="ko-KR"/>
              <a:t>model</a:t>
            </a:r>
            <a:r>
              <a:rPr lang="ko-KR" altLang="en-US"/>
              <a:t>의 최대 </a:t>
            </a:r>
            <a:r>
              <a:rPr lang="en-US" altLang="ko-KR"/>
              <a:t>input sequence </a:t>
            </a:r>
            <a:r>
              <a:rPr lang="ko-KR" altLang="en-US"/>
              <a:t>길이를 초과할 경우의 학습 방법에 대해 논의했습니다</a:t>
            </a:r>
            <a:r>
              <a:rPr lang="en-US" altLang="ko-KR"/>
              <a:t>. doc</a:t>
            </a:r>
            <a:r>
              <a:rPr lang="ko-KR" altLang="en-US"/>
              <a:t> </a:t>
            </a:r>
            <a:r>
              <a:rPr lang="en-US" altLang="ko-KR"/>
              <a:t>stride</a:t>
            </a:r>
            <a:r>
              <a:rPr lang="ko-KR" altLang="en-US"/>
              <a:t>를 적용하면 아무리 긴 지문이라도 학습에 사용할 수 있었습니다</a:t>
            </a:r>
            <a:r>
              <a:rPr lang="en-US" altLang="ko-KR"/>
              <a:t>. huggingface tokenizer</a:t>
            </a:r>
            <a:r>
              <a:rPr lang="ko-KR" altLang="en-US"/>
              <a:t>는 </a:t>
            </a:r>
            <a:r>
              <a:rPr lang="en-US" altLang="ko-KR"/>
              <a:t>doc stride</a:t>
            </a:r>
            <a:r>
              <a:rPr lang="ko-KR" altLang="en-US"/>
              <a:t>를 지원하므로 이를 적용하였습니다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6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question</a:t>
            </a:r>
            <a:r>
              <a:rPr lang="ko-KR" altLang="en-US"/>
              <a:t>과 </a:t>
            </a:r>
            <a:r>
              <a:rPr lang="en-US" altLang="ko-KR"/>
              <a:t>context</a:t>
            </a:r>
            <a:r>
              <a:rPr lang="ko-KR" altLang="en-US"/>
              <a:t>를 입력하면 </a:t>
            </a:r>
            <a:r>
              <a:rPr lang="en-US" altLang="ko-KR"/>
              <a:t>transformer </a:t>
            </a:r>
            <a:r>
              <a:rPr lang="ko-KR" altLang="en-US"/>
              <a:t>학습에 필요한 </a:t>
            </a:r>
            <a:r>
              <a:rPr lang="en-US" altLang="ko-KR"/>
              <a:t>input ids, attention_mask, token_type_ids</a:t>
            </a:r>
            <a:r>
              <a:rPr lang="ko-KR" altLang="en-US"/>
              <a:t>를 반환합니다</a:t>
            </a:r>
            <a:r>
              <a:rPr lang="en-US" altLang="ko-KR"/>
              <a:t>. </a:t>
            </a:r>
            <a:r>
              <a:rPr lang="ko-KR" altLang="en-US"/>
              <a:t>여기에 </a:t>
            </a:r>
            <a:r>
              <a:rPr lang="en-US" altLang="ko-KR"/>
              <a:t>offset mapping, overflow to sample mapping, start</a:t>
            </a:r>
            <a:r>
              <a:rPr lang="ko-KR" altLang="en-US"/>
              <a:t> </a:t>
            </a:r>
            <a:r>
              <a:rPr lang="en-US" altLang="ko-KR"/>
              <a:t>position</a:t>
            </a:r>
            <a:r>
              <a:rPr lang="ko-KR" altLang="en-US"/>
              <a:t>과 </a:t>
            </a:r>
            <a:r>
              <a:rPr lang="en-US" altLang="ko-KR"/>
              <a:t>end position</a:t>
            </a:r>
            <a:r>
              <a:rPr lang="ko-KR" altLang="en-US"/>
              <a:t>도 함께 반환합니다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2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63600-0FC3-A102-409F-D360B0BD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588"/>
            <a:ext cx="9144000" cy="2387600"/>
          </a:xfrm>
        </p:spPr>
        <p:txBody>
          <a:bodyPr anchor="t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FE3F1-E948-5952-FDA2-7AD1898B5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73113"/>
            <a:ext cx="9144000" cy="1655762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A194A-ED22-A7EA-8792-277A64085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DE7C-D6FF-4732-BA26-D5EDE6560D7D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75511E-2832-CC88-18E7-60EF6F44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27C13-55F1-DAA0-6F65-4DD5CAA2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4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EFED37-1131-8DF4-D43B-4163A513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20CB-5F8A-4AB0-90B0-34B471F675C0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EF6BEC-92F1-3698-2651-B5C3A4E1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B0E73-DD90-2670-2499-96B08FB0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3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53DE2-815F-C421-6C78-AB1DFE95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77799-DA7D-C6AF-65E8-13709E9B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427457-4276-097C-12ED-BCF648DEF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63B6E-B035-5121-C7DF-B226A4E0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42CCB-BADC-4F94-A1AE-09AC51F74ACF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EF4AE-6D7C-B838-1AE2-B117A12D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0707AD-3919-1B05-2E74-D0FC21D6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02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566DA-9BB9-0F76-30B3-E09A7FB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3C75CB-F4C1-EFA8-42E7-24DB50ABA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1CCA-ABA8-C47A-A690-90397BB8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C8F495-BC09-30C4-FD53-122EA987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C808-843F-4BCB-84B6-8EE992987B85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425F2-32E6-646C-B856-3E4F017B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37CE76-250F-972A-0D5C-6FF91B1D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517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422FA-2332-85B9-799B-82587E9F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123DA3-A1B3-D3B3-288D-14D884C3C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A2C93-4337-AC72-F842-E0065763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A4145-7FB9-44E8-93A9-98EC0C35ABC6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1A5AE-02F0-9502-AE28-A88446015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58DAE-8B2B-902C-AB20-2FE091C7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84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B2665C-442F-97B5-31AF-9A314062A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63E626-7C1F-747B-0AAE-D80938523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72687-EA78-426E-079F-794E2DFD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1EC6C-381E-413C-A08A-2BC73CBA287C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0DD70-1C76-1C97-E204-8E221A73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AF26C-E525-E621-D99F-00B7048E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9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60EFF4-64D0-7E4F-C3ED-F7956BDE38A3}"/>
              </a:ext>
            </a:extLst>
          </p:cNvPr>
          <p:cNvSpPr txBox="1"/>
          <p:nvPr userDrawn="1"/>
        </p:nvSpPr>
        <p:spPr>
          <a:xfrm>
            <a:off x="10448924" y="-780986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pPr lvl="0"/>
            <a:endParaRPr lang="ko-KR" altLang="en-US"/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346F78-A2AF-E24B-419A-10E8E08CF02F}"/>
              </a:ext>
            </a:extLst>
          </p:cNvPr>
          <p:cNvSpPr/>
          <p:nvPr userDrawn="1"/>
        </p:nvSpPr>
        <p:spPr>
          <a:xfrm>
            <a:off x="10258972" y="-778454"/>
            <a:ext cx="362594" cy="733663"/>
          </a:xfrm>
          <a:prstGeom prst="diamond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B174F-4FF6-9EFA-E419-8ADC09B7072D}"/>
              </a:ext>
            </a:extLst>
          </p:cNvPr>
          <p:cNvSpPr txBox="1"/>
          <p:nvPr userDrawn="1"/>
        </p:nvSpPr>
        <p:spPr>
          <a:xfrm>
            <a:off x="8716003" y="-780986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pPr lvl="0"/>
            <a:endParaRPr lang="ko-KR" altLang="en-US"/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BEDE2DB-8B41-5BF8-44F5-22A5C77876AB}"/>
              </a:ext>
            </a:extLst>
          </p:cNvPr>
          <p:cNvSpPr/>
          <p:nvPr userDrawn="1"/>
        </p:nvSpPr>
        <p:spPr>
          <a:xfrm>
            <a:off x="8529629" y="-778454"/>
            <a:ext cx="362594" cy="733663"/>
          </a:xfrm>
          <a:prstGeom prst="diamond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8F2001-9F7D-A072-BA0E-35F34357C6AD}"/>
              </a:ext>
            </a:extLst>
          </p:cNvPr>
          <p:cNvSpPr txBox="1"/>
          <p:nvPr userDrawn="1"/>
        </p:nvSpPr>
        <p:spPr>
          <a:xfrm>
            <a:off x="6972928" y="-780986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pPr lvl="0"/>
            <a:endParaRPr lang="ko-KR" altLang="en-US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5F9B1DA-26A6-E064-8BBC-057D8EBC23A0}"/>
              </a:ext>
            </a:extLst>
          </p:cNvPr>
          <p:cNvSpPr/>
          <p:nvPr userDrawn="1"/>
        </p:nvSpPr>
        <p:spPr>
          <a:xfrm>
            <a:off x="6796708" y="-778454"/>
            <a:ext cx="362594" cy="362594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23051-56A0-DC27-CAAD-07CCFCEA1D16}"/>
              </a:ext>
            </a:extLst>
          </p:cNvPr>
          <p:cNvSpPr txBox="1"/>
          <p:nvPr userDrawn="1"/>
        </p:nvSpPr>
        <p:spPr>
          <a:xfrm>
            <a:off x="5234930" y="-780986"/>
            <a:ext cx="174307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A39F6F9-021E-7792-5784-68E54AFEA609}"/>
              </a:ext>
            </a:extLst>
          </p:cNvPr>
          <p:cNvSpPr/>
          <p:nvPr userDrawn="1"/>
        </p:nvSpPr>
        <p:spPr>
          <a:xfrm>
            <a:off x="5053633" y="-778454"/>
            <a:ext cx="362594" cy="3625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B78F10-9918-8861-8FE2-ABB665AA2BBA}"/>
              </a:ext>
            </a:extLst>
          </p:cNvPr>
          <p:cNvSpPr/>
          <p:nvPr userDrawn="1"/>
        </p:nvSpPr>
        <p:spPr>
          <a:xfrm>
            <a:off x="5024040" y="-780986"/>
            <a:ext cx="210890" cy="36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34B2B2-624F-0AE9-8850-B305D19B9E8F}"/>
              </a:ext>
            </a:extLst>
          </p:cNvPr>
          <p:cNvSpPr/>
          <p:nvPr userDrawn="1"/>
        </p:nvSpPr>
        <p:spPr>
          <a:xfrm>
            <a:off x="-2" y="365126"/>
            <a:ext cx="12192001" cy="915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954DA1-6B2A-83E2-B2E0-55DA9303EB4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2144" y="365126"/>
            <a:ext cx="11674414" cy="62110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A3DE0-1662-3BD4-9313-A0BB9E90217A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526211" y="1630392"/>
            <a:ext cx="11139578" cy="4753155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F8AFC-F9FD-F187-EFA6-2B2B44D2DF1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E1F024DB-932C-4CA2-ABBD-8041175A05A1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96EA7-ECD3-80EB-F3BE-E84AF0BF27B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CBD14-8EEC-224A-ED8D-1E1253C5690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BE6EC-AB35-FFA4-1D49-0BDC1B67CD23}"/>
              </a:ext>
            </a:extLst>
          </p:cNvPr>
          <p:cNvSpPr/>
          <p:nvPr userDrawn="1"/>
        </p:nvSpPr>
        <p:spPr>
          <a:xfrm>
            <a:off x="0" y="365126"/>
            <a:ext cx="112144" cy="9158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E9C1917-C478-732D-AC89-9D110BB1210C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12475" y="910087"/>
            <a:ext cx="10967049" cy="37093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마스터 텍스트 스타일을 편집하려면 클릭    </a:t>
            </a:r>
          </a:p>
        </p:txBody>
      </p:sp>
    </p:spTree>
    <p:extLst>
      <p:ext uri="{BB962C8B-B14F-4D97-AF65-F5344CB8AC3E}">
        <p14:creationId xmlns:p14="http://schemas.microsoft.com/office/powerpoint/2010/main" val="190085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E34B2B2-624F-0AE9-8850-B305D19B9E8F}"/>
              </a:ext>
            </a:extLst>
          </p:cNvPr>
          <p:cNvSpPr/>
          <p:nvPr userDrawn="1"/>
        </p:nvSpPr>
        <p:spPr>
          <a:xfrm>
            <a:off x="0" y="365126"/>
            <a:ext cx="12192001" cy="915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954DA1-6B2A-83E2-B2E0-55DA9303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365126"/>
            <a:ext cx="11674414" cy="62110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A3DE0-1662-3BD4-9313-A0BB9E90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630392"/>
            <a:ext cx="11139578" cy="4753155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F8AFC-F9FD-F187-EFA6-2B2B44D2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33D-5259-409A-850C-3026321C159D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96EA7-ECD3-80EB-F3BE-E84AF0BF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CBD14-8EEC-224A-ED8D-1E1253C5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BE6EC-AB35-FFA4-1D49-0BDC1B67CD23}"/>
              </a:ext>
            </a:extLst>
          </p:cNvPr>
          <p:cNvSpPr/>
          <p:nvPr userDrawn="1"/>
        </p:nvSpPr>
        <p:spPr>
          <a:xfrm>
            <a:off x="0" y="365126"/>
            <a:ext cx="112144" cy="91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E9C1917-C478-732D-AC89-9D110BB121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475" y="910087"/>
            <a:ext cx="10967049" cy="37093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800">
                <a:solidFill>
                  <a:schemeClr val="accent2"/>
                </a:solidFill>
                <a:effectLst/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65A19-0F11-8329-5EB4-44CCF9AA60C9}"/>
              </a:ext>
            </a:extLst>
          </p:cNvPr>
          <p:cNvSpPr txBox="1"/>
          <p:nvPr userDrawn="1"/>
        </p:nvSpPr>
        <p:spPr>
          <a:xfrm>
            <a:off x="6972928" y="-461352"/>
            <a:ext cx="174307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60E96-2590-F3D8-94CA-4F697DCFAECD}"/>
              </a:ext>
            </a:extLst>
          </p:cNvPr>
          <p:cNvSpPr txBox="1"/>
          <p:nvPr userDrawn="1"/>
        </p:nvSpPr>
        <p:spPr>
          <a:xfrm>
            <a:off x="8716003" y="-461352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6C20D-8C35-AFCF-0AC3-EEEABE2CEB70}"/>
              </a:ext>
            </a:extLst>
          </p:cNvPr>
          <p:cNvSpPr txBox="1"/>
          <p:nvPr userDrawn="1"/>
        </p:nvSpPr>
        <p:spPr>
          <a:xfrm>
            <a:off x="10448924" y="-461352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40E0854-FAAA-7356-371D-209F3A3474EF}"/>
              </a:ext>
            </a:extLst>
          </p:cNvPr>
          <p:cNvSpPr/>
          <p:nvPr userDrawn="1"/>
        </p:nvSpPr>
        <p:spPr>
          <a:xfrm>
            <a:off x="6796708" y="-458820"/>
            <a:ext cx="362594" cy="362594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51BDBC5-5637-85A9-B14C-BA0B622CD1D2}"/>
              </a:ext>
            </a:extLst>
          </p:cNvPr>
          <p:cNvSpPr/>
          <p:nvPr userDrawn="1"/>
        </p:nvSpPr>
        <p:spPr>
          <a:xfrm>
            <a:off x="8529629" y="-458820"/>
            <a:ext cx="362594" cy="36259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64167-343A-E78E-C3BD-6AC2CF06A51A}"/>
              </a:ext>
            </a:extLst>
          </p:cNvPr>
          <p:cNvSpPr txBox="1"/>
          <p:nvPr userDrawn="1"/>
        </p:nvSpPr>
        <p:spPr>
          <a:xfrm>
            <a:off x="5234930" y="-461352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pPr lvl="0"/>
            <a:endParaRPr lang="ko-KR" altLang="en-US"/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AF8107E-E903-BDAC-8178-DD19DD366D69}"/>
              </a:ext>
            </a:extLst>
          </p:cNvPr>
          <p:cNvSpPr/>
          <p:nvPr userDrawn="1"/>
        </p:nvSpPr>
        <p:spPr>
          <a:xfrm>
            <a:off x="5053633" y="-458820"/>
            <a:ext cx="362594" cy="3625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61B474-7B61-12C1-A4D3-D3ADFCBE0454}"/>
              </a:ext>
            </a:extLst>
          </p:cNvPr>
          <p:cNvSpPr/>
          <p:nvPr userDrawn="1"/>
        </p:nvSpPr>
        <p:spPr>
          <a:xfrm>
            <a:off x="5024040" y="-461352"/>
            <a:ext cx="210890" cy="36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C2AD137-85E4-FFF1-418C-7A607B3172FB}"/>
              </a:ext>
            </a:extLst>
          </p:cNvPr>
          <p:cNvSpPr/>
          <p:nvPr userDrawn="1"/>
        </p:nvSpPr>
        <p:spPr>
          <a:xfrm>
            <a:off x="10294856" y="-458820"/>
            <a:ext cx="362594" cy="362594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67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E34B2B2-624F-0AE9-8850-B305D19B9E8F}"/>
              </a:ext>
            </a:extLst>
          </p:cNvPr>
          <p:cNvSpPr/>
          <p:nvPr userDrawn="1"/>
        </p:nvSpPr>
        <p:spPr>
          <a:xfrm>
            <a:off x="0" y="365126"/>
            <a:ext cx="12192001" cy="915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954DA1-6B2A-83E2-B2E0-55DA9303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365126"/>
            <a:ext cx="11674414" cy="62110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A3DE0-1662-3BD4-9313-A0BB9E90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630392"/>
            <a:ext cx="11139578" cy="4753155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F8AFC-F9FD-F187-EFA6-2B2B44D2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7DE72-A3E2-4C69-B79A-81551F96FFD6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96EA7-ECD3-80EB-F3BE-E84AF0BF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CBD14-8EEC-224A-ED8D-1E1253C5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BE6EC-AB35-FFA4-1D49-0BDC1B67CD23}"/>
              </a:ext>
            </a:extLst>
          </p:cNvPr>
          <p:cNvSpPr/>
          <p:nvPr userDrawn="1"/>
        </p:nvSpPr>
        <p:spPr>
          <a:xfrm>
            <a:off x="0" y="365126"/>
            <a:ext cx="112144" cy="9158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E9C1917-C478-732D-AC89-9D110BB121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475" y="910087"/>
            <a:ext cx="10967049" cy="370935"/>
          </a:xfrm>
        </p:spPr>
        <p:txBody>
          <a:bodyPr anchor="ctr">
            <a:normAutofit/>
          </a:bodyPr>
          <a:lstStyle>
            <a:lvl1pPr marL="0" indent="0">
              <a:buNone/>
              <a:defRPr lang="ko-KR" altLang="en-US" sz="1800" kern="1200">
                <a:solidFill>
                  <a:schemeClr val="accent3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편집하려면 클릭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514DC-A45A-4836-7596-577E7FCEF648}"/>
              </a:ext>
            </a:extLst>
          </p:cNvPr>
          <p:cNvSpPr txBox="1"/>
          <p:nvPr userDrawn="1"/>
        </p:nvSpPr>
        <p:spPr>
          <a:xfrm>
            <a:off x="6972928" y="-461352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3B40F-22FE-45D7-6836-A8CD57E4D102}"/>
              </a:ext>
            </a:extLst>
          </p:cNvPr>
          <p:cNvSpPr txBox="1"/>
          <p:nvPr userDrawn="1"/>
        </p:nvSpPr>
        <p:spPr>
          <a:xfrm>
            <a:off x="8716003" y="-461352"/>
            <a:ext cx="1743075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8D2BA-2E2B-4B7C-A140-13E7E940C311}"/>
              </a:ext>
            </a:extLst>
          </p:cNvPr>
          <p:cNvSpPr txBox="1"/>
          <p:nvPr userDrawn="1"/>
        </p:nvSpPr>
        <p:spPr>
          <a:xfrm>
            <a:off x="10448924" y="-461352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810848F-CB1C-41EF-F13B-41F7E2A4AE38}"/>
              </a:ext>
            </a:extLst>
          </p:cNvPr>
          <p:cNvSpPr/>
          <p:nvPr userDrawn="1"/>
        </p:nvSpPr>
        <p:spPr>
          <a:xfrm>
            <a:off x="6796708" y="-458820"/>
            <a:ext cx="362594" cy="362594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3171F41-B813-40F9-9C65-39A2FA33941C}"/>
              </a:ext>
            </a:extLst>
          </p:cNvPr>
          <p:cNvSpPr/>
          <p:nvPr userDrawn="1"/>
        </p:nvSpPr>
        <p:spPr>
          <a:xfrm>
            <a:off x="8529629" y="-458820"/>
            <a:ext cx="362594" cy="362594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2441C-47D8-289E-D13A-82413268122E}"/>
              </a:ext>
            </a:extLst>
          </p:cNvPr>
          <p:cNvSpPr txBox="1"/>
          <p:nvPr userDrawn="1"/>
        </p:nvSpPr>
        <p:spPr>
          <a:xfrm>
            <a:off x="5234930" y="-461352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034C3F6-3EE7-67B7-0927-5AEC2F2D640A}"/>
              </a:ext>
            </a:extLst>
          </p:cNvPr>
          <p:cNvSpPr/>
          <p:nvPr userDrawn="1"/>
        </p:nvSpPr>
        <p:spPr>
          <a:xfrm>
            <a:off x="5053633" y="-458820"/>
            <a:ext cx="362594" cy="3625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8007DD-4E33-E7A8-B6AA-6DB3629B6B85}"/>
              </a:ext>
            </a:extLst>
          </p:cNvPr>
          <p:cNvSpPr/>
          <p:nvPr userDrawn="1"/>
        </p:nvSpPr>
        <p:spPr>
          <a:xfrm>
            <a:off x="5024040" y="-461352"/>
            <a:ext cx="210890" cy="36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C027E33-06BB-F3E5-D526-86A99500207D}"/>
              </a:ext>
            </a:extLst>
          </p:cNvPr>
          <p:cNvSpPr/>
          <p:nvPr userDrawn="1"/>
        </p:nvSpPr>
        <p:spPr>
          <a:xfrm>
            <a:off x="10294856" y="-458820"/>
            <a:ext cx="362594" cy="36259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88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E34B2B2-624F-0AE9-8850-B305D19B9E8F}"/>
              </a:ext>
            </a:extLst>
          </p:cNvPr>
          <p:cNvSpPr/>
          <p:nvPr userDrawn="1"/>
        </p:nvSpPr>
        <p:spPr>
          <a:xfrm>
            <a:off x="-2" y="365126"/>
            <a:ext cx="12192001" cy="9158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954DA1-6B2A-83E2-B2E0-55DA9303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365126"/>
            <a:ext cx="11674414" cy="62110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A3DE0-1662-3BD4-9313-A0BB9E90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630392"/>
            <a:ext cx="11139578" cy="4753155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F8AFC-F9FD-F187-EFA6-2B2B44D2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684D-CF4F-4332-ABC5-2169E28233D5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96EA7-ECD3-80EB-F3BE-E84AF0BF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CBD14-8EEC-224A-ED8D-1E1253C5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BE6EC-AB35-FFA4-1D49-0BDC1B67CD23}"/>
              </a:ext>
            </a:extLst>
          </p:cNvPr>
          <p:cNvSpPr/>
          <p:nvPr userDrawn="1"/>
        </p:nvSpPr>
        <p:spPr>
          <a:xfrm>
            <a:off x="0" y="365126"/>
            <a:ext cx="112144" cy="91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E9C1917-C478-732D-AC89-9D110BB121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475" y="910087"/>
            <a:ext cx="10967049" cy="37093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800">
                <a:solidFill>
                  <a:schemeClr val="accent4"/>
                </a:solidFill>
                <a:effectLst/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0643A-7F8B-ECCC-012F-7FD859A1EBC5}"/>
              </a:ext>
            </a:extLst>
          </p:cNvPr>
          <p:cNvSpPr txBox="1"/>
          <p:nvPr userDrawn="1"/>
        </p:nvSpPr>
        <p:spPr>
          <a:xfrm>
            <a:off x="6972928" y="-398026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9F09C-CD8D-A8D1-1DB3-78853AC83315}"/>
              </a:ext>
            </a:extLst>
          </p:cNvPr>
          <p:cNvSpPr txBox="1"/>
          <p:nvPr userDrawn="1"/>
        </p:nvSpPr>
        <p:spPr>
          <a:xfrm>
            <a:off x="8716003" y="-398026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8F89FA-E7B8-882F-0EF5-F114E0E8411D}"/>
              </a:ext>
            </a:extLst>
          </p:cNvPr>
          <p:cNvSpPr txBox="1"/>
          <p:nvPr userDrawn="1"/>
        </p:nvSpPr>
        <p:spPr>
          <a:xfrm>
            <a:off x="10448924" y="-398026"/>
            <a:ext cx="17430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92FF342-F565-97A5-7CBA-D5DA97914548}"/>
              </a:ext>
            </a:extLst>
          </p:cNvPr>
          <p:cNvSpPr/>
          <p:nvPr userDrawn="1"/>
        </p:nvSpPr>
        <p:spPr>
          <a:xfrm>
            <a:off x="6796708" y="-395494"/>
            <a:ext cx="362594" cy="362594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AB7DAD-4724-35A8-C9DF-F07F27DC375E}"/>
              </a:ext>
            </a:extLst>
          </p:cNvPr>
          <p:cNvSpPr/>
          <p:nvPr userDrawn="1"/>
        </p:nvSpPr>
        <p:spPr>
          <a:xfrm>
            <a:off x="8529629" y="-395494"/>
            <a:ext cx="362594" cy="362594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A3AAD-9F11-6FF1-D40A-7DE274138734}"/>
              </a:ext>
            </a:extLst>
          </p:cNvPr>
          <p:cNvSpPr txBox="1"/>
          <p:nvPr userDrawn="1"/>
        </p:nvSpPr>
        <p:spPr>
          <a:xfrm>
            <a:off x="5234930" y="-398026"/>
            <a:ext cx="174307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5B3014E-E6B5-EEC8-1B90-BF4B67F7E560}"/>
              </a:ext>
            </a:extLst>
          </p:cNvPr>
          <p:cNvSpPr/>
          <p:nvPr userDrawn="1"/>
        </p:nvSpPr>
        <p:spPr>
          <a:xfrm>
            <a:off x="5053633" y="-395494"/>
            <a:ext cx="362594" cy="36259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97ECCE-6A11-E734-35A5-C91D5F2CA8AD}"/>
              </a:ext>
            </a:extLst>
          </p:cNvPr>
          <p:cNvSpPr/>
          <p:nvPr userDrawn="1"/>
        </p:nvSpPr>
        <p:spPr>
          <a:xfrm>
            <a:off x="5024040" y="-398026"/>
            <a:ext cx="210890" cy="36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491BD2-6021-C9C0-2E0F-7D244AD00175}"/>
              </a:ext>
            </a:extLst>
          </p:cNvPr>
          <p:cNvSpPr/>
          <p:nvPr userDrawn="1"/>
        </p:nvSpPr>
        <p:spPr>
          <a:xfrm>
            <a:off x="10294856" y="-395494"/>
            <a:ext cx="362594" cy="362594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0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513D8-D0B3-6B80-8252-27524BAE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8699"/>
            <a:ext cx="12192000" cy="194786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65B75E-9834-F4DE-6582-E04C8C87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693BD-B541-37FF-96BC-AE7C3B29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6E5C-2815-4009-9687-24B59798EEF0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9D6ED-FD6C-837D-08E1-17236E73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652B5-44AF-710B-84BC-B6DAC0CF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56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79ED6-8D9A-E2D8-FD54-6F0E2CDE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B0909-E8EA-A54A-98DE-CB6A58565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3AF8A7-4C7A-DF0E-133E-C0632EF38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E14D12-DE8D-C465-C6A9-6FE41997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D858-650F-4CA8-8C0F-1786CD6BBA50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AA31F9-079C-5B66-5BC5-0DF698F9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ED1E2-A2D5-925A-DF8B-E81470E2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77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6E77-0D8E-49B9-1FF3-E0626BA9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3A9A3-B363-B43E-3A08-209EC4F19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604304-0CAA-8257-C590-A613C14DD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BEFC21-E723-C3D4-5A5A-118038617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032A1F-099B-DE8A-D27A-390641A8D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2C2642-F087-5F42-8EEB-D9FE43B9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560CE-EDC9-489B-B906-32DFE72C377D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75E05B-2A27-5AAC-6660-63EEAB3D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AC167-AAC9-8B1A-F804-74ADEAA2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50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DC92E-930D-5562-888C-EA422B20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213C4-C2DA-7D99-F3F4-0A3F7264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1EDA-8955-49FD-9D28-22AB81D555DA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8A274E-25D6-4C9A-BEBE-86621973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81849-015D-6AB4-903D-462AA87C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7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A65E16-E23B-C3EC-BF52-863EFF02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365126"/>
            <a:ext cx="11674414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0FD9B-61A8-D678-4904-DA643450E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211" y="1871932"/>
            <a:ext cx="11139578" cy="451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02B969-3882-61C5-4460-74FB14B54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5442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78BC-CA84-4E46-8712-E1FE654DCD1A}" type="datetime1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588CF-0918-32B2-CFDD-025202163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goorm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DD599-B352-F738-7144-8B20D5B20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3358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9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680E9-ABBD-336D-E21B-A8BAF6B6C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1138"/>
            <a:ext cx="9144000" cy="2387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한국어 </a:t>
            </a:r>
            <a:r>
              <a:rPr lang="en-US" altLang="ko-KR"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KLUE </a:t>
            </a:r>
            <a:r>
              <a:rPr lang="ko-KR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정복하기</a:t>
            </a:r>
            <a:br>
              <a:rPr lang="en-US" altLang="ko-KR"/>
            </a:br>
            <a:r>
              <a:rPr lang="ko-KR" altLang="en-US"/>
              <a:t>신문 기사 기계독해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453A-36B0-FE06-CE89-524D24FEB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팀 프로젝트 </a:t>
            </a:r>
            <a:r>
              <a:rPr lang="en-US" altLang="ko-KR"/>
              <a:t>/ </a:t>
            </a:r>
            <a:r>
              <a:rPr lang="en-US" altLang="ko-KR">
                <a:latin typeface="+mj-ea"/>
                <a:ea typeface="+mj-ea"/>
              </a:rPr>
              <a:t>TEAM </a:t>
            </a:r>
            <a:r>
              <a:rPr lang="ko-KR" altLang="en-US">
                <a:latin typeface="+mj-ea"/>
                <a:ea typeface="+mj-ea"/>
              </a:rPr>
              <a:t>언어의 마술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조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751052E-782C-4112-3242-4893BD1E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818000"/>
              </p:ext>
            </p:extLst>
          </p:nvPr>
        </p:nvGraphicFramePr>
        <p:xfrm>
          <a:off x="5138057" y="4417675"/>
          <a:ext cx="1915886" cy="1011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7943">
                  <a:extLst>
                    <a:ext uri="{9D8B030D-6E8A-4147-A177-3AD203B41FA5}">
                      <a16:colId xmlns:a16="http://schemas.microsoft.com/office/drawing/2014/main" val="3747396589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389079070"/>
                    </a:ext>
                  </a:extLst>
                </a:gridCol>
              </a:tblGrid>
              <a:tr h="337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구정수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김진영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22984466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윤영진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정동영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3738933465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한현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이주혁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1175423777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7BA1-40EA-5D93-2BB2-286E0AF8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20B02-384B-55AF-FB88-3FFAA55F4BB4}"/>
              </a:ext>
            </a:extLst>
          </p:cNvPr>
          <p:cNvSpPr txBox="1"/>
          <p:nvPr/>
        </p:nvSpPr>
        <p:spPr>
          <a:xfrm>
            <a:off x="5138057" y="5969655"/>
            <a:ext cx="200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goorm KDT NLP</a:t>
            </a:r>
          </a:p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프로젝트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5AC50-2D82-985F-88FD-3511E471E46F}"/>
              </a:ext>
            </a:extLst>
          </p:cNvPr>
          <p:cNvSpPr txBox="1"/>
          <p:nvPr/>
        </p:nvSpPr>
        <p:spPr>
          <a:xfrm>
            <a:off x="214648" y="6492875"/>
            <a:ext cx="11653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2022. 8. 3. (</a:t>
            </a:r>
            <a:r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수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561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2991911-6E32-8E40-B748-71D298A4D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chemeClr val="accent2"/>
                </a:solidFill>
                <a:latin typeface="+mj-ea"/>
                <a:ea typeface="+mj-ea"/>
              </a:rPr>
              <a:t>Preprocess</a:t>
            </a:r>
            <a:endParaRPr lang="ko-KR" altLang="en-US">
              <a:solidFill>
                <a:schemeClr val="accent2"/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ED9EE7B1-704B-4BC2-7939-07A62C98F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570781"/>
              </p:ext>
            </p:extLst>
          </p:nvPr>
        </p:nvGraphicFramePr>
        <p:xfrm>
          <a:off x="2933910" y="1277800"/>
          <a:ext cx="6324178" cy="1611256"/>
        </p:xfrm>
        <a:graphic>
          <a:graphicData uri="http://schemas.openxmlformats.org/drawingml/2006/table">
            <a:tbl>
              <a:tblPr firstRow="1" bandRow="1">
                <a:effectLst>
                  <a:outerShdw blurRad="1016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3162089">
                  <a:extLst>
                    <a:ext uri="{9D8B030D-6E8A-4147-A177-3AD203B41FA5}">
                      <a16:colId xmlns:a16="http://schemas.microsoft.com/office/drawing/2014/main" val="633304526"/>
                    </a:ext>
                  </a:extLst>
                </a:gridCol>
                <a:gridCol w="3162089">
                  <a:extLst>
                    <a:ext uri="{9D8B030D-6E8A-4147-A177-3AD203B41FA5}">
                      <a16:colId xmlns:a16="http://schemas.microsoft.com/office/drawing/2014/main" val="2527013780"/>
                    </a:ext>
                  </a:extLst>
                </a:gridCol>
              </a:tblGrid>
              <a:tr h="455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Question 0</a:t>
                      </a:r>
                      <a:endParaRPr lang="ko-KR" altLang="en-US" sz="1600" b="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marL="90000" marR="90000"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Context 0</a:t>
                      </a:r>
                      <a:endParaRPr lang="ko-KR" altLang="en-US" sz="1600" b="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marL="90000" marR="90000"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334730"/>
                  </a:ext>
                </a:extLst>
              </a:tr>
              <a:tr h="785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북태평양 기단과 오호츠크해 기단이 만나 국내에 머무르는 기간은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</a:t>
                      </a:r>
                      <a:endParaRPr lang="ko-KR" altLang="en-US" sz="1600">
                        <a:latin typeface="+mn-ea"/>
                        <a:ea typeface="+mn-ea"/>
                        <a:cs typeface="Hack" panose="020B0609030202020204" pitchFamily="49" charset="0"/>
                      </a:endParaRPr>
                    </a:p>
                  </a:txBody>
                  <a:tcPr marL="90000" marR="90000"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올여름 장마가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 제주도에서 시작됐다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서울 등 중부지방은 예년보다 사나흘 정도 늦은 이달 말께 장마가 시작될 전망이다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(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후략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)</a:t>
                      </a:r>
                      <a:endParaRPr lang="en-US" altLang="ko-KR" sz="1600" b="0" i="0" kern="12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11179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DF70F47-A810-6062-618A-D358B682D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361933"/>
              </p:ext>
            </p:extLst>
          </p:nvPr>
        </p:nvGraphicFramePr>
        <p:xfrm>
          <a:off x="2159306" y="3045458"/>
          <a:ext cx="7873386" cy="3698400"/>
        </p:xfrm>
        <a:graphic>
          <a:graphicData uri="http://schemas.openxmlformats.org/drawingml/2006/table">
            <a:tbl>
              <a:tblPr firstCol="1" bandRow="1">
                <a:effectLst>
                  <a:outerShdw blurRad="1016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788481">
                  <a:extLst>
                    <a:ext uri="{9D8B030D-6E8A-4147-A177-3AD203B41FA5}">
                      <a16:colId xmlns:a16="http://schemas.microsoft.com/office/drawing/2014/main" val="1138169332"/>
                    </a:ext>
                  </a:extLst>
                </a:gridCol>
                <a:gridCol w="6084905">
                  <a:extLst>
                    <a:ext uri="{9D8B030D-6E8A-4147-A177-3AD203B41FA5}">
                      <a16:colId xmlns:a16="http://schemas.microsoft.com/office/drawing/2014/main" val="207677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0" kern="1200">
                          <a:solidFill>
                            <a:schemeClr val="lt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Input ids</a:t>
                      </a:r>
                      <a:endParaRPr lang="ko-KR" altLang="en-US" sz="1600" b="0" kern="1200">
                        <a:solidFill>
                          <a:schemeClr val="lt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[CLS] </a:t>
                      </a:r>
                      <a:r>
                        <a:rPr lang="ko-KR" altLang="en-US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북태평양 기단과 오호츠크해 기단이 만나 국내에 머무르는 기간은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? </a:t>
                      </a:r>
                      <a:r>
                        <a:rPr lang="en-US" altLang="ko-KR" sz="1600" b="0" kern="12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[SEP] </a:t>
                      </a:r>
                      <a:r>
                        <a:rPr lang="ko-KR" altLang="en-US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올여름 장마가 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r>
                        <a:rPr lang="ko-KR" altLang="en-US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일 제주도에서 시작됐다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. (</a:t>
                      </a:r>
                      <a:r>
                        <a:rPr lang="ko-KR" altLang="en-US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중략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지장이 없을 전망이다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. [SEP] - [len: </a:t>
                      </a:r>
                      <a:r>
                        <a:rPr lang="en-US" altLang="ko-KR" sz="1600" b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389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0" kern="1200">
                          <a:solidFill>
                            <a:schemeClr val="lt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token type ids</a:t>
                      </a:r>
                      <a:endParaRPr lang="ko-KR" altLang="en-US" sz="1600" b="0" kern="1200">
                        <a:solidFill>
                          <a:schemeClr val="lt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[0, 0, 0, ⋯, 0, 1, 1, 1, ⋯, 1]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111166"/>
                  </a:ext>
                </a:extLst>
              </a:tr>
              <a:tr h="36954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0" kern="1200">
                          <a:solidFill>
                            <a:schemeClr val="lt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attention mask</a:t>
                      </a:r>
                      <a:endParaRPr lang="ko-KR" altLang="en-US" sz="1600" b="0" kern="1200">
                        <a:solidFill>
                          <a:schemeClr val="lt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ea"/>
                          <a:ea typeface="+mn-ea"/>
                        </a:rPr>
                        <a:t>[1, 1, 1, 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⋯, 1]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60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0" kern="1200">
                          <a:solidFill>
                            <a:schemeClr val="lt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offset mapping</a:t>
                      </a:r>
                      <a:endParaRPr lang="ko-KR" altLang="en-US" sz="1600" b="0" kern="1200">
                        <a:solidFill>
                          <a:schemeClr val="lt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1600" b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(0, 0)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, (0, 1), (1, 4), (5, 7), (7, 8), (9, 11), ⋯, </a:t>
                      </a:r>
                      <a:r>
                        <a:rPr lang="en-US" altLang="ko-KR" sz="1600" b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(0, 0)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084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0" kern="1200">
                          <a:solidFill>
                            <a:schemeClr val="lt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overflow_to_</a:t>
                      </a:r>
                      <a:br>
                        <a:rPr lang="en-US" altLang="ko-KR" sz="1600" b="0" kern="1200">
                          <a:solidFill>
                            <a:schemeClr val="lt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600" b="0" kern="1200">
                          <a:solidFill>
                            <a:schemeClr val="lt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sample_mapping</a:t>
                      </a:r>
                      <a:endParaRPr lang="ko-KR" altLang="en-US" sz="1600" b="0" kern="1200">
                        <a:solidFill>
                          <a:schemeClr val="lt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5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0" kern="1200">
                          <a:solidFill>
                            <a:schemeClr val="lt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start_positions</a:t>
                      </a:r>
                      <a:endParaRPr lang="ko-KR" altLang="en-US" sz="1600" b="0" kern="1200">
                        <a:solidFill>
                          <a:schemeClr val="lt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260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33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b="0" kern="1200">
                          <a:solidFill>
                            <a:schemeClr val="lt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end_positions</a:t>
                      </a:r>
                      <a:endParaRPr lang="ko-KR" altLang="en-US" sz="1600" b="0" kern="1200">
                        <a:solidFill>
                          <a:schemeClr val="lt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263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71225"/>
                  </a:ext>
                </a:extLst>
              </a:tr>
            </a:tbl>
          </a:graphicData>
        </a:graphic>
      </p:graphicFrame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379F5C2-0385-CF35-D43A-FE8251D7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25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2A1C040E-47F4-0141-6E11-27B4DD670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80872"/>
              </p:ext>
            </p:extLst>
          </p:nvPr>
        </p:nvGraphicFramePr>
        <p:xfrm>
          <a:off x="2919221" y="135392"/>
          <a:ext cx="6324178" cy="1855096"/>
        </p:xfrm>
        <a:graphic>
          <a:graphicData uri="http://schemas.openxmlformats.org/drawingml/2006/table">
            <a:tbl>
              <a:tblPr firstRow="1" bandRow="1">
                <a:effectLst>
                  <a:outerShdw blurRad="1016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3162089">
                  <a:extLst>
                    <a:ext uri="{9D8B030D-6E8A-4147-A177-3AD203B41FA5}">
                      <a16:colId xmlns:a16="http://schemas.microsoft.com/office/drawing/2014/main" val="633304526"/>
                    </a:ext>
                  </a:extLst>
                </a:gridCol>
                <a:gridCol w="3162089">
                  <a:extLst>
                    <a:ext uri="{9D8B030D-6E8A-4147-A177-3AD203B41FA5}">
                      <a16:colId xmlns:a16="http://schemas.microsoft.com/office/drawing/2014/main" val="2527013780"/>
                    </a:ext>
                  </a:extLst>
                </a:gridCol>
              </a:tblGrid>
              <a:tr h="455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Question 1</a:t>
                      </a:r>
                      <a:endParaRPr lang="ko-KR" altLang="en-US" sz="1600" b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0000" marR="90000"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Context 1</a:t>
                      </a:r>
                      <a:endParaRPr lang="ko-KR" altLang="en-US" sz="1600" b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0000" marR="90000"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334730"/>
                  </a:ext>
                </a:extLst>
              </a:tr>
              <a:tr h="7852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지능형 생산자동화 기반기술을 개발중인 스타트업은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</a:t>
                      </a:r>
                      <a:endParaRPr lang="ko-KR" altLang="en-US" sz="1600">
                        <a:latin typeface="+mn-ea"/>
                        <a:ea typeface="+mn-ea"/>
                        <a:cs typeface="Hack" panose="020B0609030202020204" pitchFamily="49" charset="0"/>
                      </a:endParaRPr>
                    </a:p>
                  </a:txBody>
                  <a:tcPr marL="90000" marR="90000"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부산시와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재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부산정보산업진흥원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원장 이인숙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‘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2020~2021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지역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서비스사업화 지원사업’ 공모사업에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 과제가 선정되어 본격적인 사업 착수에 나선다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후략</a:t>
                      </a: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)</a:t>
                      </a:r>
                      <a:endParaRPr lang="en-US" altLang="ko-KR" sz="1600" b="0" i="0" kern="12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1117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38F603-CAB7-DA07-7CE1-8BFA6ED6D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4284"/>
              </p:ext>
            </p:extLst>
          </p:nvPr>
        </p:nvGraphicFramePr>
        <p:xfrm>
          <a:off x="115384" y="2175910"/>
          <a:ext cx="11904016" cy="4429920"/>
        </p:xfrm>
        <a:graphic>
          <a:graphicData uri="http://schemas.openxmlformats.org/drawingml/2006/table">
            <a:tbl>
              <a:tblPr firstCol="1" bandRow="1">
                <a:effectLst>
                  <a:outerShdw blurRad="1016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787788">
                  <a:extLst>
                    <a:ext uri="{9D8B030D-6E8A-4147-A177-3AD203B41FA5}">
                      <a16:colId xmlns:a16="http://schemas.microsoft.com/office/drawing/2014/main" val="1138169332"/>
                    </a:ext>
                  </a:extLst>
                </a:gridCol>
                <a:gridCol w="5058114">
                  <a:extLst>
                    <a:ext uri="{9D8B030D-6E8A-4147-A177-3AD203B41FA5}">
                      <a16:colId xmlns:a16="http://schemas.microsoft.com/office/drawing/2014/main" val="2076772955"/>
                    </a:ext>
                  </a:extLst>
                </a:gridCol>
                <a:gridCol w="5058114">
                  <a:extLst>
                    <a:ext uri="{9D8B030D-6E8A-4147-A177-3AD203B41FA5}">
                      <a16:colId xmlns:a16="http://schemas.microsoft.com/office/drawing/2014/main" val="2136827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Input ids</a:t>
                      </a:r>
                      <a:endParaRPr lang="ko-KR" altLang="en-US" sz="1600" b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[CLS]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지능형 생산자동화 기반기술을 개발중인 스타트업은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  <a:r>
                        <a:rPr lang="en-US" altLang="ko-KR" sz="1600" b="0" i="0" kern="12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[SEP]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부산시와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재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부산정보산업진흥원 </a:t>
                      </a: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중략</a:t>
                      </a: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관리체계 개발을 목표로 한다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○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엔컴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주관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[SEP] →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 [len: </a:t>
                      </a:r>
                      <a:r>
                        <a:rPr lang="en-US" altLang="ko-KR" sz="1600" b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512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[CLS]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지능형 생산자동화 기반기술을 개발중인 스타트업은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? </a:t>
                      </a:r>
                      <a:r>
                        <a:rPr lang="en-US" altLang="ko-KR" sz="1600" b="0" i="0" kern="12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[SEP]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자체개발 관측장비로 진단한다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이를 통해 치매를 조기 발견하여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(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중략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계기가 됐으면 좋겠다 ‘ 며 ” 진흥 </a:t>
                      </a:r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[SEP] → 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[len: </a:t>
                      </a:r>
                      <a:r>
                        <a:rPr lang="en-US" altLang="ko-KR" sz="1600" b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512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token type ids</a:t>
                      </a:r>
                      <a:endParaRPr lang="ko-KR" altLang="en-US" sz="1600" b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[0, 0, 0, ⋯, 0, 1, 1, 1, ⋯, 1]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[0, 0, 0, ⋯, 0, 1, 1, 1, ⋯, 1]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111166"/>
                  </a:ext>
                </a:extLst>
              </a:tr>
              <a:tr h="369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attention mask</a:t>
                      </a:r>
                      <a:endParaRPr lang="ko-KR" altLang="en-US" sz="1600" b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ea"/>
                          <a:ea typeface="+mn-ea"/>
                        </a:rPr>
                        <a:t>[1, 1, 1, 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⋯, 1]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ea"/>
                          <a:ea typeface="+mn-ea"/>
                        </a:rPr>
                        <a:t>[1, 1, 1, 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⋯, 1]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60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offset mapping</a:t>
                      </a:r>
                      <a:endParaRPr lang="ko-KR" altLang="en-US" sz="1600" b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[(0, 0), 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(0, 2), (2, 3), (4, 7), (7, 8), (8, 9), (10, 12), (12, 14), (14, 15), (16, 18), (18, 19), (19, 20), (21, 25), (25, 26), (26, 27), </a:t>
                      </a:r>
                      <a:r>
                        <a:rPr lang="en-US" altLang="ko-KR" sz="1600" b="0" kern="12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(0, 0)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600" b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(0, 3)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, (3, 4), (5, 6), ⋯, (0, 0)]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[(0, 0), (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0, 2), (2, 3), (4, 7), (7, 8), (8, 9), (10, 12), (12, 14), (14, 15), (16, 18), (18, 19), (19, 20), (21, 25), (25, 26), (26, 27), </a:t>
                      </a:r>
                      <a:r>
                        <a:rPr lang="en-US" altLang="ko-KR" sz="1600" b="0" kern="12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(0, 0)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600" b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(819, 820)</a:t>
                      </a:r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, (821, 823),⋯, (0, 0]</a:t>
                      </a:r>
                      <a:endParaRPr lang="ko-KR" altLang="en-US" sz="1600"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084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rgbClr val="F8F8F2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overflow_to_</a:t>
                      </a:r>
                      <a:br>
                        <a:rPr lang="en-US" altLang="ko-KR" sz="1600" b="0">
                          <a:solidFill>
                            <a:srgbClr val="F8F8F2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en-US" altLang="ko-KR" sz="1600" b="0">
                          <a:solidFill>
                            <a:srgbClr val="F8F8F2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sample_mapping</a:t>
                      </a:r>
                      <a:endParaRPr lang="ko-KR" altLang="en-US" sz="1600" b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5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rgbClr val="F8F8F2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start_positions</a:t>
                      </a:r>
                      <a:endParaRPr lang="ko-KR" altLang="en-US" sz="1600" b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320</a:t>
                      </a:r>
                      <a:endParaRPr lang="ko-KR" altLang="en-US" sz="160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33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rgbClr val="F8F8F2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end_positions</a:t>
                      </a:r>
                      <a:endParaRPr lang="ko-KR" altLang="en-US" sz="1600" b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T="90000" marB="9000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ko-KR" altLang="en-US" sz="160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324</a:t>
                      </a:r>
                      <a:endParaRPr lang="ko-KR" altLang="en-US" sz="160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T="90000" marB="90000"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7122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2AC5B8-721C-A007-C581-C439E07A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9863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C7DDD4A-2527-90D8-D4C0-8C47D2AF160B}"/>
              </a:ext>
            </a:extLst>
          </p:cNvPr>
          <p:cNvSpPr/>
          <p:nvPr/>
        </p:nvSpPr>
        <p:spPr>
          <a:xfrm>
            <a:off x="935666" y="4391247"/>
            <a:ext cx="3200400" cy="2764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0AB36D-C900-1E41-B4BE-A47F4F9142B2}"/>
              </a:ext>
            </a:extLst>
          </p:cNvPr>
          <p:cNvSpPr/>
          <p:nvPr/>
        </p:nvSpPr>
        <p:spPr>
          <a:xfrm>
            <a:off x="935665" y="5869172"/>
            <a:ext cx="4582633" cy="2764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AAA96-A8C1-B8D8-A8EA-24269F20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start, end </a:t>
            </a: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교차 여부 확인</a:t>
            </a:r>
            <a:endParaRPr lang="en-US" altLang="ko-KR" sz="1800">
              <a:solidFill>
                <a:schemeClr val="bg1">
                  <a:lumMod val="50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가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start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보다 앞에 존재하면 잘못된 추론</a:t>
            </a:r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추론된 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start &amp; end position</a:t>
            </a: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으로 정답 문자열 생성</a:t>
            </a:r>
            <a:endParaRPr lang="en-US" altLang="ko-KR" sz="1800">
              <a:solidFill>
                <a:schemeClr val="bg1">
                  <a:lumMod val="50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>
                <a:latin typeface="+mj-ea"/>
                <a:ea typeface="+mj-ea"/>
                <a:cs typeface="KoPubWorld돋움체 Medium" panose="00000600000000000000" pitchFamily="2" charset="-127"/>
              </a:rPr>
              <a:t>[UNK] token </a:t>
            </a: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복원</a:t>
            </a:r>
            <a:endParaRPr lang="en-US" altLang="ko-KR" sz="1800">
              <a:latin typeface="+mj-ea"/>
              <a:ea typeface="+mj-ea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offset mapping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을 통해 원본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context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에서 원본 문자열 참조</a:t>
            </a:r>
            <a:endParaRPr lang="en-US" altLang="ko-KR" sz="14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>
                <a:latin typeface="+mj-ea"/>
                <a:ea typeface="+mj-ea"/>
                <a:cs typeface="KoPubWorld돋움체 Medium" panose="00000600000000000000" pitchFamily="2" charset="-127"/>
              </a:rPr>
              <a:t>Special token </a:t>
            </a: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삭제 </a:t>
            </a:r>
            <a:endParaRPr lang="en-US" altLang="ko-KR" sz="1800">
              <a:latin typeface="+mj-ea"/>
              <a:ea typeface="+mj-ea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>
                <a:latin typeface="+mj-ea"/>
                <a:ea typeface="+mj-ea"/>
                <a:cs typeface="KoPubWorld돋움체 Medium" panose="00000600000000000000" pitchFamily="2" charset="-127"/>
              </a:rPr>
              <a:t>pred answer</a:t>
            </a: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의 </a:t>
            </a:r>
            <a:r>
              <a:rPr lang="en-US" altLang="ko-KR" sz="1800">
                <a:latin typeface="+mj-ea"/>
                <a:ea typeface="+mj-ea"/>
                <a:cs typeface="KoPubWorld돋움체 Medium" panose="00000600000000000000" pitchFamily="2" charset="-127"/>
              </a:rPr>
              <a:t>max_len</a:t>
            </a: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 초과 여부</a:t>
            </a:r>
            <a:endParaRPr lang="en-US" altLang="ko-KR" sz="1800">
              <a:latin typeface="+mj-ea"/>
              <a:ea typeface="+mj-ea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답이 빈 문자열이라면 제거</a:t>
            </a:r>
            <a:endParaRPr lang="en-US" altLang="ko-KR" sz="1800">
              <a:solidFill>
                <a:schemeClr val="bg1">
                  <a:lumMod val="50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답이 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2</a:t>
            </a: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개 이상 남아있다면 </a:t>
            </a: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start &amp; end logit</a:t>
            </a:r>
            <a:r>
              <a:rPr lang="ko-KR" altLang="en-US" sz="1800">
                <a:solidFill>
                  <a:schemeClr val="bg1">
                    <a:lumMod val="50000"/>
                  </a:schemeClr>
                </a:solidFill>
                <a:latin typeface="+mn-ea"/>
                <a:cs typeface="KoPubWorld돋움체 Medium" panose="00000600000000000000" pitchFamily="2" charset="-127"/>
              </a:rPr>
              <a:t>의 합이 더 큰 경우를 최종 답으로 선정 </a:t>
            </a:r>
            <a:endParaRPr lang="en-US" altLang="ko-KR" sz="1800">
              <a:solidFill>
                <a:schemeClr val="bg1">
                  <a:lumMod val="50000"/>
                </a:schemeClr>
              </a:solidFill>
              <a:latin typeface="+mn-ea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정답 문자열의 끝 조사 제거</a:t>
            </a:r>
            <a:r>
              <a:rPr lang="en-US" altLang="ko-KR" sz="1800">
                <a:latin typeface="+mj-ea"/>
                <a:ea typeface="+mj-ea"/>
                <a:cs typeface="KoPubWorld돋움체 Medium" panose="00000600000000000000" pitchFamily="2" charset="-127"/>
              </a:rPr>
              <a:t>, </a:t>
            </a: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특수문자 사이 공백 제거</a:t>
            </a:r>
            <a:endParaRPr lang="en-US" altLang="ko-KR" sz="1800"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Postprocess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E0594-64F1-A761-0345-D7416D4C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01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AAA96-A8C1-B8D8-A8EA-24269F20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[UNK] token </a:t>
            </a:r>
            <a:r>
              <a:rPr lang="ko-KR" altLang="en-US" sz="1800">
                <a:solidFill>
                  <a:schemeClr val="tx1"/>
                </a:solidFill>
                <a:latin typeface="+mj-ea"/>
                <a:ea typeface="+mj-ea"/>
                <a:cs typeface="KoPubWorld돋움체 Medium" panose="00000600000000000000" pitchFamily="2" charset="-127"/>
              </a:rPr>
              <a:t>복원</a:t>
            </a:r>
            <a:endParaRPr lang="en-US" altLang="ko-KR" sz="1800">
              <a:solidFill>
                <a:schemeClr val="tx1"/>
              </a:solidFill>
              <a:latin typeface="+mj-ea"/>
              <a:ea typeface="+mj-ea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</a:rPr>
              <a:t>offset mapping</a:t>
            </a:r>
            <a:r>
              <a:rPr lang="ko-KR" altLang="en-US" sz="1400">
                <a:solidFill>
                  <a:schemeClr val="tx1"/>
                </a:solidFill>
              </a:rPr>
              <a:t>을 통해 원본 </a:t>
            </a:r>
            <a:r>
              <a:rPr lang="en-US" altLang="ko-KR" sz="1400">
                <a:solidFill>
                  <a:schemeClr val="tx1"/>
                </a:solidFill>
              </a:rPr>
              <a:t>context</a:t>
            </a:r>
            <a:r>
              <a:rPr lang="ko-KR" altLang="en-US" sz="1400">
                <a:solidFill>
                  <a:schemeClr val="tx1"/>
                </a:solidFill>
              </a:rPr>
              <a:t>에서 원본 문자열 참조</a:t>
            </a:r>
            <a:endParaRPr lang="en-US" altLang="ko-KR" sz="1400">
              <a:solidFill>
                <a:schemeClr val="tx1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>
                <a:solidFill>
                  <a:schemeClr val="accent3"/>
                </a:solidFill>
                <a:latin typeface="+mj-ea"/>
                <a:ea typeface="+mj-ea"/>
              </a:rPr>
              <a:t>Postprocess</a:t>
            </a:r>
            <a:endParaRPr lang="ko-KR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2C0B69-14BC-A5A8-B03B-5308888A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54" y="2404433"/>
            <a:ext cx="8765994" cy="354348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BF769-13DE-2653-C11D-CD3CFF162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5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AAA96-A8C1-B8D8-A8EA-24269F20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>
                <a:latin typeface="+mj-ea"/>
                <a:ea typeface="+mj-ea"/>
                <a:cs typeface="KoPubWorld돋움체 Medium" panose="00000600000000000000" pitchFamily="2" charset="-127"/>
              </a:rPr>
              <a:t>Special token </a:t>
            </a: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삭제 </a:t>
            </a:r>
            <a:endParaRPr lang="en-US" altLang="ko-KR" sz="1800"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>
                <a:solidFill>
                  <a:schemeClr val="accent3"/>
                </a:solidFill>
                <a:latin typeface="+mj-ea"/>
                <a:ea typeface="+mj-ea"/>
              </a:rPr>
              <a:t>Postprocess</a:t>
            </a:r>
            <a:endParaRPr lang="ko-KR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E4FF3-F0B0-A150-29DF-167EEFB12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5" y="2113939"/>
            <a:ext cx="6115690" cy="2862187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4ECF94-A179-2B09-BDDF-A8ABCAA2E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" y="4365458"/>
            <a:ext cx="6493405" cy="1724299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D04FA-DC8B-F093-27B7-DF297515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1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AAA96-A8C1-B8D8-A8EA-24269F20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답이 </a:t>
            </a:r>
            <a:r>
              <a:rPr lang="en-US" altLang="ko-KR" sz="1800">
                <a:latin typeface="+mj-ea"/>
                <a:ea typeface="+mj-ea"/>
                <a:cs typeface="KoPubWorld돋움체 Medium" panose="00000600000000000000" pitchFamily="2" charset="-127"/>
              </a:rPr>
              <a:t>2</a:t>
            </a: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개 이상 남아있다면 </a:t>
            </a:r>
            <a:r>
              <a:rPr lang="en-US" altLang="ko-KR" sz="1800">
                <a:latin typeface="+mj-ea"/>
                <a:ea typeface="+mj-ea"/>
                <a:cs typeface="KoPubWorld돋움체 Medium" panose="00000600000000000000" pitchFamily="2" charset="-127"/>
              </a:rPr>
              <a:t>start &amp; end logit</a:t>
            </a: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의 합이 더 큰 경우를 최종 답으로 선정</a:t>
            </a:r>
            <a:endParaRPr lang="en-US" altLang="ko-KR" sz="1800"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>
                <a:solidFill>
                  <a:schemeClr val="accent3"/>
                </a:solidFill>
                <a:effectLst/>
                <a:latin typeface="+mj-ea"/>
                <a:ea typeface="+mj-ea"/>
              </a:rPr>
              <a:t>Postprocess</a:t>
            </a:r>
            <a:endParaRPr lang="ko-KR" altLang="en-US">
              <a:solidFill>
                <a:schemeClr val="accent3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FD03DC-079F-D230-BE61-A242C35A5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46" y="2002276"/>
            <a:ext cx="6549107" cy="4855724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08971-D315-9772-07F2-C4363CEA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380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AAA96-A8C1-B8D8-A8EA-24269F20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정답 문자열의 끝 조사 제거</a:t>
            </a:r>
            <a:r>
              <a:rPr lang="en-US" altLang="ko-KR" sz="1800">
                <a:latin typeface="+mj-ea"/>
                <a:ea typeface="+mj-ea"/>
                <a:cs typeface="KoPubWorld돋움체 Medium" panose="00000600000000000000" pitchFamily="2" charset="-127"/>
              </a:rPr>
              <a:t>, </a:t>
            </a:r>
            <a:r>
              <a:rPr lang="ko-KR" altLang="en-US" sz="1800">
                <a:latin typeface="+mj-ea"/>
                <a:ea typeface="+mj-ea"/>
                <a:cs typeface="KoPubWorld돋움체 Medium" panose="00000600000000000000" pitchFamily="2" charset="-127"/>
              </a:rPr>
              <a:t>특수문자 사이 공백 제거</a:t>
            </a:r>
            <a:endParaRPr lang="en-US" altLang="ko-KR" sz="1800">
              <a:latin typeface="+mj-ea"/>
              <a:ea typeface="+mj-ea"/>
              <a:cs typeface="KoPubWorld돋움체 Medium" panose="00000600000000000000" pitchFamily="2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>
                <a:solidFill>
                  <a:schemeClr val="accent3"/>
                </a:solidFill>
                <a:latin typeface="+mj-ea"/>
                <a:ea typeface="+mj-ea"/>
              </a:rPr>
              <a:t>Postprocess</a:t>
            </a:r>
            <a:endParaRPr lang="ko-KR" altLang="en-US">
              <a:solidFill>
                <a:schemeClr val="accent3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FBE2EB-1AA1-B0AF-A042-E92AC4EE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56" y="365126"/>
            <a:ext cx="4627881" cy="6157915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64CBE4-356D-AC9A-E453-16DEF9771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87" y="2137271"/>
            <a:ext cx="5279817" cy="4147123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C8AD0-8815-8C59-9F5E-37A876B4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3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05F3A-D740-5AA4-FDC8-AD74027D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Pretrained LM</a:t>
            </a:r>
          </a:p>
          <a:p>
            <a:pPr lvl="1"/>
            <a:r>
              <a:rPr lang="en-US" altLang="ko-KR">
                <a:latin typeface="+mn-ea"/>
              </a:rPr>
              <a:t>'monologg/koelectra-base-v3-finetuned-korquad’</a:t>
            </a:r>
          </a:p>
          <a:p>
            <a:pPr lvl="1"/>
            <a:r>
              <a:rPr lang="en-US" altLang="ko-KR">
                <a:latin typeface="+mn-ea"/>
              </a:rPr>
              <a:t>'tunib/electra-ko-en-base'</a:t>
            </a:r>
          </a:p>
          <a:p>
            <a:pPr lvl="1"/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6181D-9FE3-C7EF-CE5C-7DC63D01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4" y="2943225"/>
            <a:ext cx="5267326" cy="2865590"/>
          </a:xfrm>
          <a:prstGeom prst="rect">
            <a:avLst/>
          </a:prstGeom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EE627-9A48-64F9-4E47-34E8A232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11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42276A9-67ED-FC0E-54B6-0A7C5D6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자체성능평가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dev dataset</a:t>
            </a:r>
            <a:r>
              <a:rPr lang="en-US" altLang="ko-KR"/>
              <a:t>, </a:t>
            </a:r>
            <a:r>
              <a:rPr lang="en-US" altLang="ko-KR">
                <a:latin typeface="+mj-ea"/>
                <a:ea typeface="+mj-ea"/>
              </a:rPr>
              <a:t>KorQuAD 1.0</a:t>
            </a:r>
            <a:r>
              <a:rPr lang="ko-KR" altLang="en-US"/>
              <a:t>을 이용하여 편집거리 계산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kaggle test dataset</a:t>
            </a:r>
            <a:r>
              <a:rPr lang="ko-KR" altLang="en-US"/>
              <a:t>의 평균 정답길이는 </a:t>
            </a:r>
            <a:r>
              <a:rPr lang="en-US" altLang="ko-KR"/>
              <a:t>5.92</a:t>
            </a:r>
            <a:r>
              <a:rPr lang="ko-KR" altLang="en-US"/>
              <a:t>로 </a:t>
            </a:r>
            <a:r>
              <a:rPr lang="en-US" altLang="ko-KR"/>
              <a:t>model</a:t>
            </a:r>
            <a:r>
              <a:rPr lang="ko-KR" altLang="en-US"/>
              <a:t>의 정확도가 높지 않은 경우</a:t>
            </a:r>
            <a:br>
              <a:rPr lang="en-US" altLang="ko-KR"/>
            </a:br>
            <a:r>
              <a:rPr lang="ko-KR" altLang="en-US"/>
              <a:t>정답 길이 제한은 큰 성능 향상을 보임</a:t>
            </a:r>
            <a:r>
              <a:rPr lang="en-US" altLang="ko-KR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426854-D4CE-582A-F16F-EC55AF91C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83" y="2460565"/>
            <a:ext cx="8405870" cy="2401677"/>
          </a:xfrm>
          <a:prstGeom prst="rect">
            <a:avLst/>
          </a:prstGeom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58B62D-AEA6-01A2-B499-61287D92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69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84CC5-205C-E61A-B479-F7C3CB6A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5FEC8592-ED51-D692-B594-259AD1713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71" y="2308394"/>
            <a:ext cx="4735658" cy="3157105"/>
          </a:xfr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F42D8A3-78F3-8F79-3326-8F87069A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4B318188-0597-5D95-8016-64A5725E9F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13" y="2308394"/>
            <a:ext cx="4735658" cy="3157108"/>
          </a:xfrm>
        </p:spPr>
      </p:pic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1E623D4F-7568-0D1F-6A96-DFBA4075132F}"/>
              </a:ext>
            </a:extLst>
          </p:cNvPr>
          <p:cNvSpPr txBox="1">
            <a:spLocks/>
          </p:cNvSpPr>
          <p:nvPr/>
        </p:nvSpPr>
        <p:spPr>
          <a:xfrm>
            <a:off x="612475" y="910087"/>
            <a:ext cx="10967049" cy="3709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800" kern="1200">
                <a:solidFill>
                  <a:schemeClr val="accent4"/>
                </a:solidFill>
                <a:effectLst/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LM training &amp; Dataset</a:t>
            </a:r>
            <a:endParaRPr 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9757226-DEBC-46A6-FF5E-EBB62E4F8FF1}"/>
              </a:ext>
            </a:extLst>
          </p:cNvPr>
          <p:cNvSpPr/>
          <p:nvPr/>
        </p:nvSpPr>
        <p:spPr>
          <a:xfrm>
            <a:off x="3284537" y="4933950"/>
            <a:ext cx="50799" cy="5079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4C60B2-249E-0669-4D04-A2CCB2148AC0}"/>
              </a:ext>
            </a:extLst>
          </p:cNvPr>
          <p:cNvSpPr txBox="1"/>
          <p:nvPr/>
        </p:nvSpPr>
        <p:spPr>
          <a:xfrm>
            <a:off x="3162022" y="5087293"/>
            <a:ext cx="316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+mj-ea"/>
                <a:ea typeface="+mj-ea"/>
              </a:rPr>
              <a:t>17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3EEBB6B-B09D-DB7E-28E4-9FDE47058221}"/>
              </a:ext>
            </a:extLst>
          </p:cNvPr>
          <p:cNvSpPr/>
          <p:nvPr/>
        </p:nvSpPr>
        <p:spPr>
          <a:xfrm>
            <a:off x="8024177" y="4484370"/>
            <a:ext cx="50799" cy="5079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EC33E-C2E5-356D-8486-A1C31D5C2D3E}"/>
              </a:ext>
            </a:extLst>
          </p:cNvPr>
          <p:cNvSpPr txBox="1"/>
          <p:nvPr/>
        </p:nvSpPr>
        <p:spPr>
          <a:xfrm>
            <a:off x="7897680" y="5083637"/>
            <a:ext cx="316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+mj-ea"/>
                <a:ea typeface="+mj-ea"/>
              </a:rPr>
              <a:t>17</a:t>
            </a:r>
            <a:endParaRPr lang="ko-KR" altLang="en-US" sz="90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13E60C7-4460-4BF7-00D1-666C1AC7E9D7}"/>
              </a:ext>
            </a:extLst>
          </p:cNvPr>
          <p:cNvSpPr/>
          <p:nvPr/>
        </p:nvSpPr>
        <p:spPr>
          <a:xfrm>
            <a:off x="8604895" y="4932988"/>
            <a:ext cx="50799" cy="50799"/>
          </a:xfrm>
          <a:prstGeom prst="ellipse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9696BF-894B-2071-1CC3-A219D3619C00}"/>
              </a:ext>
            </a:extLst>
          </p:cNvPr>
          <p:cNvSpPr txBox="1"/>
          <p:nvPr/>
        </p:nvSpPr>
        <p:spPr>
          <a:xfrm>
            <a:off x="8472238" y="5083637"/>
            <a:ext cx="316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rgbClr val="FF0000"/>
                </a:solidFill>
                <a:latin typeface="+mj-ea"/>
                <a:ea typeface="+mj-ea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18763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1408B-E318-23F8-A4FB-A3CA2B43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13E4B-CD86-E9C4-FA42-320BF9641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프로젝트 개요</a:t>
            </a:r>
            <a:endParaRPr lang="en-US" altLang="ko-KR" sz="320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>
                <a:latin typeface="+mn-ea"/>
              </a:rPr>
              <a:t>About Project &amp; MRC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프로젝트 팀 구성 및 역할</a:t>
            </a:r>
            <a:endParaRPr lang="en-US" altLang="ko-KR" sz="2800"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프로젝트 진행 프로세스</a:t>
            </a:r>
            <a:endParaRPr lang="en-US" altLang="ko-KR" sz="320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800">
                <a:latin typeface="+mn-ea"/>
              </a:rPr>
              <a:t>프로젝트 일정</a:t>
            </a:r>
            <a:endParaRPr lang="en-US" altLang="ko-KR" sz="280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800">
                <a:latin typeface="+mn-ea"/>
              </a:rPr>
              <a:t>개선 과정</a:t>
            </a:r>
            <a:endParaRPr lang="en-US" altLang="ko-KR" sz="2800"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프로젝트 결과</a:t>
            </a:r>
            <a:endParaRPr lang="en-US" altLang="ko-KR" sz="3200"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자체 평가 및 보완</a:t>
            </a:r>
            <a:endParaRPr lang="en-US" altLang="ko-KR" sz="3200">
              <a:latin typeface="+mj-ea"/>
              <a:ea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37C80B-6415-F3D4-6BDA-8446B8261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발표 순서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D03CD-8DF6-1548-EAA6-1B6762F8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09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05F3A-D740-5AA4-FDC8-AD74027D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Data augmentation - KoEDA</a:t>
            </a:r>
          </a:p>
          <a:p>
            <a:pPr lvl="1"/>
            <a:r>
              <a:rPr lang="en-US" altLang="ko-KR">
                <a:solidFill>
                  <a:schemeClr val="accent4"/>
                </a:solidFill>
              </a:rPr>
              <a:t>https://github.com/toriving/KoEDA</a:t>
            </a:r>
          </a:p>
          <a:p>
            <a:pPr lvl="1"/>
            <a:r>
              <a:rPr lang="ko-KR" altLang="en-US"/>
              <a:t>한국어 </a:t>
            </a:r>
            <a:r>
              <a:rPr lang="en-US" altLang="ko-KR"/>
              <a:t>data augmentation library</a:t>
            </a:r>
          </a:p>
          <a:p>
            <a:pPr lvl="2"/>
            <a:r>
              <a:rPr lang="en-US" altLang="ko-KR"/>
              <a:t>sr: </a:t>
            </a:r>
            <a:r>
              <a:rPr lang="ko-KR" altLang="en-US"/>
              <a:t>특정 단어를 유의어로 교체</a:t>
            </a:r>
            <a:endParaRPr lang="en-US" altLang="ko-KR"/>
          </a:p>
          <a:p>
            <a:pPr lvl="2"/>
            <a:r>
              <a:rPr lang="en-US" altLang="ko-KR"/>
              <a:t>ri, rd: </a:t>
            </a:r>
            <a:r>
              <a:rPr lang="ko-KR" altLang="en-US"/>
              <a:t>임의의 단어를 추가하거나 삭제</a:t>
            </a:r>
            <a:endParaRPr lang="en-US" altLang="ko-KR"/>
          </a:p>
          <a:p>
            <a:pPr lvl="2"/>
            <a:r>
              <a:rPr lang="en-US" altLang="ko-KR"/>
              <a:t>rs: </a:t>
            </a:r>
            <a:r>
              <a:rPr lang="ko-KR" altLang="en-US"/>
              <a:t>문장 내 임의의 두 단어의 위치 교체</a:t>
            </a:r>
            <a:endParaRPr lang="en-US" altLang="ko-KR"/>
          </a:p>
          <a:p>
            <a:pPr lvl="1"/>
            <a:r>
              <a:rPr lang="ko-KR" altLang="en-US"/>
              <a:t>정답이 변경되지 않은 </a:t>
            </a:r>
            <a:r>
              <a:rPr lang="en-US" altLang="ko-KR"/>
              <a:t>augmented data</a:t>
            </a:r>
            <a:r>
              <a:rPr lang="ko-KR" altLang="en-US"/>
              <a:t>만 학습에 적용</a:t>
            </a:r>
            <a:endParaRPr lang="en-US" altLang="ko-KR"/>
          </a:p>
          <a:p>
            <a:pPr lvl="1"/>
            <a:r>
              <a:rPr lang="ko-KR" altLang="en-US"/>
              <a:t>증강된 문장 내의 정답 단어 위치를 새로 찾아 갱신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chemeClr val="accent4"/>
                </a:solidFill>
                <a:latin typeface="+mj-ea"/>
                <a:ea typeface="+mj-ea"/>
              </a:rPr>
              <a:t>LM training &amp; Dataset</a:t>
            </a:r>
            <a:endParaRPr lang="ko-KR" altLang="en-US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D38963-9567-8554-38C2-F744438F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51" y="4559300"/>
            <a:ext cx="5576835" cy="1933574"/>
          </a:xfrm>
          <a:prstGeom prst="rect">
            <a:avLst/>
          </a:prstGeom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711F04-76ED-81EA-DB17-852F44B3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76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05F3A-D740-5AA4-FDC8-AD74027D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유의미한 결과는 보이지 않음</a:t>
            </a:r>
            <a:r>
              <a:rPr lang="en-US" altLang="ko-KR">
                <a:latin typeface="+mj-ea"/>
                <a:ea typeface="+mj-ea"/>
              </a:rPr>
              <a:t>. </a:t>
            </a:r>
            <a:r>
              <a:rPr lang="ko-KR" altLang="en-US">
                <a:latin typeface="+mj-ea"/>
                <a:ea typeface="+mj-ea"/>
              </a:rPr>
              <a:t>추후 </a:t>
            </a:r>
            <a:r>
              <a:rPr lang="en-US" altLang="ko-KR">
                <a:latin typeface="+mj-ea"/>
                <a:ea typeface="+mj-ea"/>
              </a:rPr>
              <a:t>AI-Hub dataset</a:t>
            </a:r>
            <a:r>
              <a:rPr lang="ko-KR" altLang="en-US">
                <a:latin typeface="+mj-ea"/>
                <a:ea typeface="+mj-ea"/>
              </a:rPr>
              <a:t>과 함께 학습했을 때 성능 향상을 보임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39711-D5CD-6E67-9794-52A9172E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D561A3-2608-2F90-5471-EA56C02F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7" y="2556225"/>
            <a:ext cx="4422329" cy="3581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6F17BC-9790-DEAC-8122-83029F351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146" y="2556225"/>
            <a:ext cx="4307525" cy="35810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96D850-ABA0-1404-ECF2-BD9151349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671" y="2556225"/>
            <a:ext cx="2999254" cy="35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92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456BBE34-F3B3-B259-B343-226483F21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637654"/>
              </p:ext>
            </p:extLst>
          </p:nvPr>
        </p:nvGraphicFramePr>
        <p:xfrm>
          <a:off x="525463" y="1630363"/>
          <a:ext cx="11141074" cy="463296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1325371">
                  <a:extLst>
                    <a:ext uri="{9D8B030D-6E8A-4147-A177-3AD203B41FA5}">
                      <a16:colId xmlns:a16="http://schemas.microsoft.com/office/drawing/2014/main" val="1184998759"/>
                    </a:ext>
                  </a:extLst>
                </a:gridCol>
                <a:gridCol w="9815703">
                  <a:extLst>
                    <a:ext uri="{9D8B030D-6E8A-4147-A177-3AD203B41FA5}">
                      <a16:colId xmlns:a16="http://schemas.microsoft.com/office/drawing/2014/main" val="306084433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원문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오스트리아 출생으로 </a:t>
                      </a:r>
                      <a:r>
                        <a:rPr lang="en-US" altLang="ko-KR" sz="1600"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600">
                          <a:latin typeface="+mj-ea"/>
                          <a:ea typeface="+mj-ea"/>
                        </a:rPr>
                        <a:t>적혈구가 다른 사람 의 혈청에 의하여 응집되는 것</a:t>
                      </a:r>
                      <a:r>
                        <a:rPr lang="en-US" altLang="ko-KR" sz="1600">
                          <a:latin typeface="+mj-ea"/>
                          <a:ea typeface="+mj-ea"/>
                        </a:rPr>
                        <a:t>]</a:t>
                      </a:r>
                      <a:r>
                        <a:rPr lang="ko-KR" altLang="en-US" sz="1600"/>
                        <a:t>을 발견하고</a:t>
                      </a:r>
                      <a:r>
                        <a:rPr lang="en-US" altLang="ko-KR" sz="1600"/>
                        <a:t>,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이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에 의해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식 혈액을 분류하였다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39748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임의 제거 </a:t>
                      </a:r>
                      <a:br>
                        <a:rPr lang="en-US" altLang="ko-KR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단어</a:t>
                      </a:r>
                      <a:r>
                        <a:rPr lang="en-US" altLang="ko-KR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(RD)</a:t>
                      </a:r>
                      <a:endParaRPr lang="ko-KR" altLang="en-US" sz="16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오스트리아 </a:t>
                      </a:r>
                      <a:r>
                        <a:rPr lang="ko-KR" altLang="en-US" sz="1600" strike="sngStrike">
                          <a:solidFill>
                            <a:srgbClr val="FF0000"/>
                          </a:solidFill>
                        </a:rPr>
                        <a:t>출생으로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적혈구가 다른 사람 의 혈청에 의하여 응집되는 것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을 발견하고</a:t>
                      </a:r>
                      <a:r>
                        <a:rPr lang="en-US" altLang="ko-KR" sz="1600"/>
                        <a:t>, </a:t>
                      </a:r>
                      <a:r>
                        <a:rPr lang="en-US" altLang="ko-KR" sz="1600" strike="sngStrike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[</a:t>
                      </a:r>
                      <a:r>
                        <a:rPr lang="ko-KR" altLang="en-US" sz="1600" strike="sngStrike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이</a:t>
                      </a:r>
                      <a:r>
                        <a:rPr lang="en-US" altLang="ko-KR" sz="1600" strike="sngStrike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]</a:t>
                      </a:r>
                      <a:r>
                        <a:rPr lang="ko-KR" altLang="en-US" sz="1600" strike="sngStrike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ko-KR" altLang="en-US" sz="1600"/>
                        <a:t> 의해 </a:t>
                      </a:r>
                      <a:r>
                        <a:rPr lang="en-US" altLang="ko-KR" sz="1600"/>
                        <a:t>A</a:t>
                      </a:r>
                      <a:r>
                        <a:rPr lang="ko-KR" altLang="en-US" sz="1600"/>
                        <a:t>식 혈액을 분류하였다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7063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원문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패스트푸드의 총칭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으로 나트륨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당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지방 등의 성분이 일정 기준 이상 들어있어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비만을 초래하는 것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은</a:t>
                      </a:r>
                      <a:r>
                        <a:rPr lang="en-US" altLang="ko-KR" sz="1600"/>
                        <a:t>? </a:t>
                      </a:r>
                      <a:endParaRPr lang="ko-KR" altLang="en-US" sz="1600"/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3037350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동의어 교체</a:t>
                      </a:r>
                      <a:r>
                        <a:rPr lang="en-US" altLang="ko-KR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(SR)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패스트푸드의 총칭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으로 나트륨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>
                          <a:solidFill>
                            <a:srgbClr val="FF0000"/>
                          </a:solidFill>
                        </a:rPr>
                        <a:t>연합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지방 </a:t>
                      </a:r>
                      <a:r>
                        <a:rPr lang="ko-KR" altLang="en-US" sz="1600">
                          <a:solidFill>
                            <a:srgbClr val="FF0000"/>
                          </a:solidFill>
                        </a:rPr>
                        <a:t>불</a:t>
                      </a:r>
                      <a:r>
                        <a:rPr lang="ko-KR" altLang="en-US" sz="1600"/>
                        <a:t>의 성분이 일정 기준 이상 들어있어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비만을 초래하는 것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은</a:t>
                      </a:r>
                      <a:r>
                        <a:rPr lang="en-US" altLang="ko-KR" sz="1600"/>
                        <a:t>? </a:t>
                      </a:r>
                      <a:endParaRPr lang="ko-KR" altLang="en-US" sz="1600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844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원문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삼성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은 </a:t>
                      </a:r>
                      <a:r>
                        <a:rPr lang="en-US" altLang="ko-KR" sz="1600"/>
                        <a:t>2017</a:t>
                      </a:r>
                      <a:r>
                        <a:rPr lang="ko-KR" altLang="en-US" sz="1600"/>
                        <a:t>년 </a:t>
                      </a:r>
                      <a:r>
                        <a:rPr lang="en-US" altLang="ko-KR" sz="1600"/>
                        <a:t>2</a:t>
                      </a:r>
                      <a:r>
                        <a:rPr lang="ko-KR" altLang="en-US" sz="1600"/>
                        <a:t>분기 영업이익 </a:t>
                      </a:r>
                      <a:r>
                        <a:rPr lang="en-US" altLang="ko-KR" sz="1600"/>
                        <a:t>1</a:t>
                      </a:r>
                      <a:r>
                        <a:rPr lang="ko-KR" altLang="en-US" sz="1600"/>
                        <a:t>위를 지켜온 애플을 제쳤다</a:t>
                      </a:r>
                      <a:r>
                        <a:rPr lang="en-US" altLang="ko-KR" sz="1600"/>
                        <a:t>.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세계에서 가장 돈을 많이 번 제조 기업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이다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/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634384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임의 단어 </a:t>
                      </a:r>
                      <a:br>
                        <a:rPr lang="en-US" altLang="ko-KR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위치 교환</a:t>
                      </a:r>
                      <a:r>
                        <a:rPr lang="en-US" altLang="ko-KR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(RS)</a:t>
                      </a:r>
                      <a:endParaRPr lang="ko-KR" altLang="en-US" sz="16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삼성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은 </a:t>
                      </a:r>
                      <a:r>
                        <a:rPr lang="en-US" altLang="ko-KR" sz="1600"/>
                        <a:t>2017</a:t>
                      </a:r>
                      <a:r>
                        <a:rPr lang="ko-KR" altLang="en-US" sz="1600"/>
                        <a:t>년 </a:t>
                      </a:r>
                      <a:r>
                        <a:rPr lang="ko-KR" altLang="en-US" sz="1600">
                          <a:solidFill>
                            <a:srgbClr val="FF0000"/>
                          </a:solidFill>
                        </a:rPr>
                        <a:t>애플을</a:t>
                      </a:r>
                      <a:r>
                        <a:rPr lang="ko-KR" altLang="en-US" sz="1600"/>
                        <a:t> 영업이익 </a:t>
                      </a:r>
                      <a:r>
                        <a:rPr lang="en-US" altLang="ko-KR" sz="1600"/>
                        <a:t>1</a:t>
                      </a:r>
                      <a:r>
                        <a:rPr lang="ko-KR" altLang="en-US" sz="1600"/>
                        <a:t>위를 지켜온 </a:t>
                      </a:r>
                      <a:r>
                        <a:rPr lang="en-US" altLang="ko-KR" sz="160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1600">
                          <a:solidFill>
                            <a:srgbClr val="FF0000"/>
                          </a:solidFill>
                        </a:rPr>
                        <a:t>분기 </a:t>
                      </a:r>
                      <a:r>
                        <a:rPr lang="ko-KR" altLang="en-US" sz="1600"/>
                        <a:t>제쳤다</a:t>
                      </a:r>
                      <a:r>
                        <a:rPr lang="en-US" altLang="ko-KR" sz="1600"/>
                        <a:t>.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세계에서 가장 돈을 많이 번 제조 기업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이다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90408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원문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세종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은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조선의 제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대 국왕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이며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언어 학자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이다</a:t>
                      </a:r>
                      <a:r>
                        <a:rPr lang="en-US" altLang="ko-KR" sz="1600"/>
                        <a:t>.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그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는 근정전에서 훈민정음을 반포했다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/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055944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임의 단어 </a:t>
                      </a:r>
                      <a:br>
                        <a:rPr lang="en-US" altLang="ko-KR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삽입</a:t>
                      </a:r>
                      <a:r>
                        <a:rPr lang="en-US" altLang="ko-KR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(RI)</a:t>
                      </a:r>
                      <a:endParaRPr lang="ko-KR" altLang="en-US" sz="16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세종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은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조선의 제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대 국왕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이며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언어 학자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이다</a:t>
                      </a:r>
                      <a:r>
                        <a:rPr lang="en-US" altLang="ko-KR" sz="1600"/>
                        <a:t>. 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[</a:t>
                      </a:r>
                      <a:r>
                        <a:rPr lang="ko-KR" altLang="en-US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그</a:t>
                      </a:r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]</a:t>
                      </a:r>
                      <a:r>
                        <a:rPr lang="ko-KR" altLang="en-US" sz="1600"/>
                        <a:t>는 </a:t>
                      </a:r>
                      <a:r>
                        <a:rPr lang="ko-KR" altLang="en-US" sz="1600">
                          <a:solidFill>
                            <a:srgbClr val="FF0000"/>
                          </a:solidFill>
                        </a:rPr>
                        <a:t>조선의</a:t>
                      </a:r>
                      <a:r>
                        <a:rPr lang="ko-KR" altLang="en-US" sz="1600"/>
                        <a:t> 근정전에서 훈민정음을 반포했다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112193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050AB9-FDB3-401A-0549-BF9819E9AA78}"/>
              </a:ext>
            </a:extLst>
          </p:cNvPr>
          <p:cNvSpPr txBox="1">
            <a:spLocks/>
          </p:cNvSpPr>
          <p:nvPr/>
        </p:nvSpPr>
        <p:spPr>
          <a:xfrm>
            <a:off x="1052422" y="6292862"/>
            <a:ext cx="11139578" cy="544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200">
                <a:latin typeface="+mn-ea"/>
              </a:rPr>
              <a:t>김기훈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이창기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류지희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임준호</a:t>
            </a:r>
            <a:r>
              <a:rPr lang="en-US" altLang="ko-KR" sz="1200">
                <a:latin typeface="+mn-ea"/>
              </a:rPr>
              <a:t>. </a:t>
            </a:r>
            <a:r>
              <a:rPr lang="en-US" altLang="ko-KR" sz="1200">
                <a:latin typeface="+mj-ea"/>
                <a:ea typeface="+mj-ea"/>
              </a:rPr>
              <a:t>“</a:t>
            </a:r>
            <a:r>
              <a:rPr lang="ko-KR" altLang="en-US" sz="1200">
                <a:latin typeface="+mj-ea"/>
                <a:ea typeface="+mj-ea"/>
              </a:rPr>
              <a:t>한국어 상호참조해결을 위한 </a:t>
            </a:r>
            <a:r>
              <a:rPr lang="en-US" altLang="ko-KR" sz="1200">
                <a:latin typeface="+mj-ea"/>
                <a:ea typeface="+mj-ea"/>
              </a:rPr>
              <a:t>BERT </a:t>
            </a:r>
            <a:r>
              <a:rPr lang="ko-KR" altLang="en-US" sz="1200">
                <a:latin typeface="+mj-ea"/>
                <a:ea typeface="+mj-ea"/>
              </a:rPr>
              <a:t>기반 데이터 증강 기법</a:t>
            </a:r>
            <a:r>
              <a:rPr lang="en-US" altLang="ko-KR" sz="1200">
                <a:latin typeface="+mj-ea"/>
                <a:ea typeface="+mj-ea"/>
              </a:rPr>
              <a:t>”</a:t>
            </a:r>
            <a:r>
              <a:rPr lang="en-US" altLang="ko-KR" sz="1200">
                <a:latin typeface="+mn-ea"/>
              </a:rPr>
              <a:t>,</a:t>
            </a:r>
            <a:r>
              <a:rPr lang="en-US" altLang="ko-KR" sz="1200">
                <a:latin typeface="+mj-ea"/>
                <a:ea typeface="+mj-ea"/>
              </a:rPr>
              <a:t> </a:t>
            </a:r>
            <a:br>
              <a:rPr lang="en-US" altLang="ko-KR" sz="1200">
                <a:latin typeface="+mj-ea"/>
                <a:ea typeface="+mj-ea"/>
              </a:rPr>
            </a:br>
            <a:r>
              <a:rPr lang="ko-KR" altLang="en-US" sz="1200">
                <a:latin typeface="+mn-ea"/>
              </a:rPr>
              <a:t>한국정보과학회언어공학연구회 </a:t>
            </a:r>
            <a:r>
              <a:rPr lang="en-US" altLang="ko-KR" sz="1200">
                <a:latin typeface="+mn-ea"/>
              </a:rPr>
              <a:t>2020</a:t>
            </a:r>
            <a:r>
              <a:rPr lang="ko-KR" altLang="en-US" sz="1200">
                <a:latin typeface="+mn-ea"/>
              </a:rPr>
              <a:t>년도 제</a:t>
            </a:r>
            <a:r>
              <a:rPr lang="en-US" altLang="ko-KR" sz="1200">
                <a:latin typeface="+mn-ea"/>
              </a:rPr>
              <a:t>32</a:t>
            </a:r>
            <a:r>
              <a:rPr lang="ko-KR" altLang="en-US" sz="1200">
                <a:latin typeface="+mn-ea"/>
              </a:rPr>
              <a:t>회 한글 및 한국어 정보처리 학술대회 </a:t>
            </a:r>
            <a:r>
              <a:rPr lang="en-US" altLang="ko-KR" sz="1200">
                <a:latin typeface="+mn-ea"/>
              </a:rPr>
              <a:t>/ Pages.249-253 / 2020 / 2005-3053(pISSN)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>
              <a:latin typeface="+mn-ea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1C130E0-1DEA-7C80-1FFF-C22F6AC51749}"/>
              </a:ext>
            </a:extLst>
          </p:cNvPr>
          <p:cNvSpPr txBox="1">
            <a:spLocks/>
          </p:cNvSpPr>
          <p:nvPr/>
        </p:nvSpPr>
        <p:spPr>
          <a:xfrm>
            <a:off x="487363" y="1311743"/>
            <a:ext cx="4431379" cy="497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/>
              <a:t>표 </a:t>
            </a:r>
            <a:r>
              <a:rPr lang="en-US" altLang="ko-KR" sz="1400"/>
              <a:t>2. </a:t>
            </a:r>
            <a:r>
              <a:rPr lang="ko-KR" altLang="en-US" sz="1400"/>
              <a:t>상호참조해결 데이터에 </a:t>
            </a:r>
            <a:r>
              <a:rPr lang="en-US" altLang="ko-KR" sz="1400"/>
              <a:t>EDA </a:t>
            </a:r>
            <a:r>
              <a:rPr lang="ko-KR" altLang="en-US" sz="1400"/>
              <a:t>적용시 오류 예제</a:t>
            </a:r>
            <a:endParaRPr lang="en-US" altLang="ko-KR" sz="14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681F91-B6B9-CA09-6D25-7E11234B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3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42276A9-67ED-FC0E-54B6-0A7C5D6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AI-Hub</a:t>
            </a:r>
          </a:p>
          <a:p>
            <a:pPr lvl="1"/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9F2849-50B9-7798-616D-0CEF640D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4" y="2158085"/>
            <a:ext cx="5841799" cy="1860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4C240A-865A-DA3F-31F3-CF04908DE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07" y="2158085"/>
            <a:ext cx="1933393" cy="1933393"/>
          </a:xfrm>
          <a:prstGeom prst="rect">
            <a:avLst/>
          </a:prstGeom>
        </p:spPr>
      </p:pic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1B5B17D0-73D2-6401-3153-F9A41AA34E60}"/>
              </a:ext>
            </a:extLst>
          </p:cNvPr>
          <p:cNvGraphicFramePr>
            <a:graphicFrameLocks noGrp="1"/>
          </p:cNvGraphicFramePr>
          <p:nvPr/>
        </p:nvGraphicFramePr>
        <p:xfrm>
          <a:off x="808884" y="4336667"/>
          <a:ext cx="9139347" cy="2046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69134">
                  <a:extLst>
                    <a:ext uri="{9D8B030D-6E8A-4147-A177-3AD203B41FA5}">
                      <a16:colId xmlns:a16="http://schemas.microsoft.com/office/drawing/2014/main" val="4132923464"/>
                    </a:ext>
                  </a:extLst>
                </a:gridCol>
                <a:gridCol w="1073675">
                  <a:extLst>
                    <a:ext uri="{9D8B030D-6E8A-4147-A177-3AD203B41FA5}">
                      <a16:colId xmlns:a16="http://schemas.microsoft.com/office/drawing/2014/main" val="1129240820"/>
                    </a:ext>
                  </a:extLst>
                </a:gridCol>
                <a:gridCol w="985335">
                  <a:extLst>
                    <a:ext uri="{9D8B030D-6E8A-4147-A177-3AD203B41FA5}">
                      <a16:colId xmlns:a16="http://schemas.microsoft.com/office/drawing/2014/main" val="2144861018"/>
                    </a:ext>
                  </a:extLst>
                </a:gridCol>
                <a:gridCol w="1703734">
                  <a:extLst>
                    <a:ext uri="{9D8B030D-6E8A-4147-A177-3AD203B41FA5}">
                      <a16:colId xmlns:a16="http://schemas.microsoft.com/office/drawing/2014/main" val="2345086731"/>
                    </a:ext>
                  </a:extLst>
                </a:gridCol>
                <a:gridCol w="1518489">
                  <a:extLst>
                    <a:ext uri="{9D8B030D-6E8A-4147-A177-3AD203B41FA5}">
                      <a16:colId xmlns:a16="http://schemas.microsoft.com/office/drawing/2014/main" val="1305847760"/>
                    </a:ext>
                  </a:extLst>
                </a:gridCol>
                <a:gridCol w="1888980">
                  <a:extLst>
                    <a:ext uri="{9D8B030D-6E8A-4147-A177-3AD203B41FA5}">
                      <a16:colId xmlns:a16="http://schemas.microsoft.com/office/drawing/2014/main" val="3992336383"/>
                    </a:ext>
                  </a:extLst>
                </a:gridCol>
              </a:tblGrid>
              <a:tr h="409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 종류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 형태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원문 규모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Q/A </a:t>
                      </a:r>
                      <a:r>
                        <a:rPr lang="ko-KR" alt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유형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원천 데이터 규모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최종 어노테이션 규모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6903"/>
                  </a:ext>
                </a:extLst>
              </a:tr>
              <a:tr h="40937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중앙일보 등 국내 종합지 밎 지방지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뉴스 텍스트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(XML)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만 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추출형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서술형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140,006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280,014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84144"/>
                  </a:ext>
                </a:extLst>
              </a:tr>
              <a:tr h="409376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추론형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정답 비명시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20,007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40,014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46175"/>
                  </a:ext>
                </a:extLst>
              </a:tr>
              <a:tr h="409376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Yes/No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단문형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30,012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60,026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08460"/>
                  </a:ext>
                </a:extLst>
              </a:tr>
              <a:tr h="409376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응답불가형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10,001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20,002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5004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A4D741F-9A46-D6D9-CE5A-645417E67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11" y="7027712"/>
            <a:ext cx="9669124" cy="212479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9292130-CCEE-708C-E3AE-C84C3F76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14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42276A9-67ED-FC0E-54B6-0A7C5D6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AI-Hub dataset preprocessing</a:t>
            </a:r>
          </a:p>
          <a:p>
            <a:pPr lvl="1"/>
            <a:r>
              <a:rPr lang="en-US" altLang="ko-KR"/>
              <a:t>AI-Hub dataset</a:t>
            </a:r>
            <a:r>
              <a:rPr lang="ko-KR" altLang="en-US"/>
              <a:t> 질문을 </a:t>
            </a:r>
            <a:r>
              <a:rPr lang="en-US" altLang="ko-KR"/>
              <a:t>KLUE</a:t>
            </a:r>
            <a:r>
              <a:rPr lang="ko-KR" altLang="en-US"/>
              <a:t> 질문과 유사하게 만들기 위해 </a:t>
            </a:r>
            <a:r>
              <a:rPr lang="en-US" altLang="ko-KR"/>
              <a:t>back translation </a:t>
            </a:r>
            <a:r>
              <a:rPr lang="ko-KR" altLang="en-US"/>
              <a:t>시도</a:t>
            </a:r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6DF330-305F-5B16-5FD5-23A3C96DA902}"/>
              </a:ext>
            </a:extLst>
          </p:cNvPr>
          <p:cNvGrpSpPr/>
          <p:nvPr/>
        </p:nvGrpSpPr>
        <p:grpSpPr>
          <a:xfrm>
            <a:off x="4070710" y="3249341"/>
            <a:ext cx="1450897" cy="1902841"/>
            <a:chOff x="3108685" y="2868341"/>
            <a:chExt cx="1450897" cy="1902841"/>
          </a:xfrm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56C9AA0B-8F0D-8533-C50B-5E853D632A58}"/>
                </a:ext>
              </a:extLst>
            </p:cNvPr>
            <p:cNvSpPr txBox="1"/>
            <p:nvPr/>
          </p:nvSpPr>
          <p:spPr>
            <a:xfrm>
              <a:off x="3144892" y="4432628"/>
              <a:ext cx="1378482" cy="3385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algn="ctr">
                <a:buSzPct val="100000"/>
              </a:pPr>
              <a:r>
                <a:rPr lang="en-US" altLang="ko-KR" sz="1600">
                  <a:latin typeface="+mn-ea"/>
                </a:rPr>
                <a:t>Papago API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11" name="Picture 2" descr="Papago">
              <a:extLst>
                <a:ext uri="{FF2B5EF4-FFF2-40B4-BE49-F238E27FC236}">
                  <a16:creationId xmlns:a16="http://schemas.microsoft.com/office/drawing/2014/main" id="{BF9FCFAC-F45A-CB0C-24ED-5D7C7B30D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685" y="2868341"/>
              <a:ext cx="1450897" cy="1450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3113F19-0459-ECFF-CC04-75498D32E577}"/>
              </a:ext>
            </a:extLst>
          </p:cNvPr>
          <p:cNvGrpSpPr/>
          <p:nvPr/>
        </p:nvGrpSpPr>
        <p:grpSpPr>
          <a:xfrm>
            <a:off x="5825526" y="3458702"/>
            <a:ext cx="2537725" cy="1693480"/>
            <a:chOff x="5711226" y="3077702"/>
            <a:chExt cx="2537725" cy="1693480"/>
          </a:xfrm>
        </p:grpSpPr>
        <p:pic>
          <p:nvPicPr>
            <p:cNvPr id="12" name="Picture 4" descr="구글 번역 - 나무위키">
              <a:extLst>
                <a:ext uri="{FF2B5EF4-FFF2-40B4-BE49-F238E27FC236}">
                  <a16:creationId xmlns:a16="http://schemas.microsoft.com/office/drawing/2014/main" id="{2D65BB74-11DB-5F3D-9C88-F35623041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4001" y="3077702"/>
              <a:ext cx="1032174" cy="103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D4ECA-A621-CA63-ED77-609FC9E1270F}"/>
                </a:ext>
              </a:extLst>
            </p:cNvPr>
            <p:cNvSpPr txBox="1"/>
            <p:nvPr/>
          </p:nvSpPr>
          <p:spPr>
            <a:xfrm>
              <a:off x="5711226" y="4432628"/>
              <a:ext cx="25377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SzPct val="100000"/>
              </a:pPr>
              <a:r>
                <a:rPr lang="en-US" altLang="ko-KR" sz="1600">
                  <a:latin typeface="+mn-ea"/>
                </a:rPr>
                <a:t>Google translation API</a:t>
              </a:r>
              <a:endParaRPr lang="en-US" altLang="ko-KR" sz="1600" dirty="0">
                <a:latin typeface="+mn-ea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5E957-22F9-EF9D-EBE8-5221E671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3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5D6D97D-1195-AD94-CB91-1B00757ED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latin typeface="+mn-ea"/>
              </a:rPr>
              <a:t>Papago </a:t>
            </a:r>
            <a:r>
              <a:rPr lang="ko-KR" altLang="en-US">
                <a:latin typeface="+mn-ea"/>
              </a:rPr>
              <a:t>번역 사이트 크롤링을 이용</a:t>
            </a:r>
            <a:endParaRPr lang="en-US" altLang="ko-KR">
              <a:latin typeface="+mn-ea"/>
            </a:endParaRPr>
          </a:p>
          <a:p>
            <a:endParaRPr lang="en-US" altLang="ko-KR">
              <a:latin typeface="+mn-ea"/>
            </a:endParaRPr>
          </a:p>
          <a:p>
            <a:pPr lvl="1"/>
            <a:r>
              <a:rPr lang="en-US" altLang="ko-KR">
                <a:latin typeface="+mn-ea"/>
              </a:rPr>
              <a:t>Before : </a:t>
            </a:r>
            <a:r>
              <a:rPr lang="ko-KR" altLang="en-US">
                <a:latin typeface="+mj-ea"/>
                <a:ea typeface="+mj-ea"/>
              </a:rPr>
              <a:t>충남의 마을방과후 돌봄사업을 진행하는 기관 수가 얼마나 돼</a:t>
            </a:r>
          </a:p>
          <a:p>
            <a:pPr lvl="1"/>
            <a:r>
              <a:rPr lang="en-US" altLang="ko-KR">
                <a:latin typeface="+mn-ea"/>
              </a:rPr>
              <a:t>After : </a:t>
            </a:r>
            <a:r>
              <a:rPr lang="ko-KR" altLang="en-US">
                <a:latin typeface="+mj-ea"/>
                <a:ea typeface="+mj-ea"/>
              </a:rPr>
              <a:t>충청남도에는 방과 후 돌봄 사업을 하는 기관이 몇 곳이나 되나요?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n-ea"/>
            </a:endParaRPr>
          </a:p>
          <a:p>
            <a:pPr lvl="1"/>
            <a:r>
              <a:rPr lang="en-US" altLang="ko-KR">
                <a:latin typeface="+mn-ea"/>
              </a:rPr>
              <a:t>Before : </a:t>
            </a:r>
            <a:r>
              <a:rPr lang="ko-KR" altLang="en-US">
                <a:latin typeface="+mn-ea"/>
              </a:rPr>
              <a:t>고창 출신의 실학자로 </a:t>
            </a:r>
            <a:r>
              <a:rPr lang="ko-KR" altLang="en-US">
                <a:solidFill>
                  <a:srgbClr val="FF0000"/>
                </a:solidFill>
                <a:latin typeface="+mj-ea"/>
                <a:ea typeface="+mj-ea"/>
              </a:rPr>
              <a:t>이재난고</a:t>
            </a:r>
            <a:r>
              <a:rPr lang="ko-KR" altLang="en-US">
                <a:latin typeface="+mn-ea"/>
              </a:rPr>
              <a:t>를 저술한 인물은 누구지</a:t>
            </a:r>
          </a:p>
          <a:p>
            <a:pPr lvl="1"/>
            <a:r>
              <a:rPr lang="en-US" altLang="ko-KR">
                <a:solidFill>
                  <a:schemeClr val="tx1"/>
                </a:solidFill>
                <a:latin typeface="+mn-ea"/>
              </a:rPr>
              <a:t>After : </a:t>
            </a:r>
            <a:r>
              <a:rPr lang="ko-KR" altLang="en-US">
                <a:solidFill>
                  <a:srgbClr val="FF0000"/>
                </a:solidFill>
                <a:latin typeface="+mj-ea"/>
                <a:ea typeface="+mj-ea"/>
              </a:rPr>
              <a:t>이재난고등학교</a:t>
            </a:r>
            <a:r>
              <a:rPr lang="ko-KR" altLang="en-US">
                <a:latin typeface="+mn-ea"/>
              </a:rPr>
              <a:t>를 쓴 고창 출신의 실용학자는 누구인가?</a:t>
            </a:r>
            <a:endParaRPr lang="en-US" altLang="ko-KR">
              <a:latin typeface="+mn-ea"/>
            </a:endParaRPr>
          </a:p>
          <a:p>
            <a:pPr lvl="1"/>
            <a:endParaRPr lang="ko-KR" altLang="en-US">
              <a:latin typeface="+mn-ea"/>
            </a:endParaRPr>
          </a:p>
          <a:p>
            <a:pPr lvl="1"/>
            <a:r>
              <a:rPr lang="en-US" altLang="ko-KR">
                <a:latin typeface="+mn-ea"/>
                <a:cs typeface="Times New Roman" panose="02020603050405020304" pitchFamily="18" charset="0"/>
              </a:rPr>
              <a:t>Before : </a:t>
            </a:r>
            <a:r>
              <a:rPr lang="ko-KR" altLang="en-US">
                <a:latin typeface="+mn-ea"/>
                <a:cs typeface="Times New Roman" panose="02020603050405020304" pitchFamily="18" charset="0"/>
              </a:rPr>
              <a:t>학생들이 전달받은 </a:t>
            </a:r>
            <a:r>
              <a:rPr lang="ko-KR" altLang="en-US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한냇물</a:t>
            </a:r>
            <a:r>
              <a:rPr lang="ko-KR" altLang="en-US">
                <a:latin typeface="+mn-ea"/>
                <a:cs typeface="Times New Roman" panose="02020603050405020304" pitchFamily="18" charset="0"/>
              </a:rPr>
              <a:t> 장학 비용은 총 얼마야</a:t>
            </a:r>
            <a:endParaRPr lang="en-US" altLang="ko-KR">
              <a:latin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b="0" i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After 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학생들이 받은 </a:t>
            </a:r>
            <a:r>
              <a:rPr lang="ko-KR" altLang="en-US" b="0" i="0">
                <a:solidFill>
                  <a:srgbClr val="FF0000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하천</a:t>
            </a:r>
            <a:r>
              <a:rPr lang="ko-KR" altLang="en-US" b="0" i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 장학금은 총 얼마인가요</a:t>
            </a:r>
            <a:r>
              <a:rPr lang="en-US" altLang="ko-KR" b="0" i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?</a:t>
            </a:r>
            <a:endParaRPr lang="ko-KR" altLang="en-US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pic>
        <p:nvPicPr>
          <p:cNvPr id="11" name="Picture 2" descr="Papago">
            <a:extLst>
              <a:ext uri="{FF2B5EF4-FFF2-40B4-BE49-F238E27FC236}">
                <a16:creationId xmlns:a16="http://schemas.microsoft.com/office/drawing/2014/main" id="{BF9FCFAC-F45A-CB0C-24ED-5D7C7B30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769" y="4387848"/>
            <a:ext cx="2105026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9F4493-9C57-690B-0261-E4E09AEB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872" y="4548965"/>
            <a:ext cx="2029686" cy="16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34448B-419F-68F1-E96B-1F6C8C87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4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42276A9-67ED-FC0E-54B6-0A7C5D6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B7990-09A1-10D9-D300-DFD10CA7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09756-8870-EDE7-CB2D-161017E28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9" y="2455166"/>
            <a:ext cx="5729821" cy="3009969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23FD2F-1FCE-E0FF-FCEA-DD10A094C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55166"/>
            <a:ext cx="5729821" cy="3009969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705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B1E18B1-C797-1977-B5D5-0F6382376DE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4CC5-205C-E61A-B479-F7C3CB6A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4049806-FBE2-E8DC-8080-F88013AB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1C1D0-7546-49D6-66C1-E6AB6863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85E57F-3428-1E44-663F-298A7533B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1"/>
          <a:stretch/>
        </p:blipFill>
        <p:spPr>
          <a:xfrm>
            <a:off x="818691" y="2381250"/>
            <a:ext cx="10554615" cy="40022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86960F-7054-6659-11C5-4FE8784E4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6" t="28637" b="56968"/>
          <a:stretch/>
        </p:blipFill>
        <p:spPr>
          <a:xfrm>
            <a:off x="5507786" y="1549636"/>
            <a:ext cx="5622176" cy="6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B1E18B1-C797-1977-B5D5-0F6382376DE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LM training &amp; Dataset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4CC5-205C-E61A-B479-F7C3CB6A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4049806-FBE2-E8DC-8080-F88013AB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Multi-answer augmentation</a:t>
            </a:r>
          </a:p>
          <a:p>
            <a:pPr lvl="1"/>
            <a:r>
              <a:rPr lang="ko-KR" altLang="en-US"/>
              <a:t>기존</a:t>
            </a:r>
            <a:r>
              <a:rPr lang="en-US" altLang="ko-KR"/>
              <a:t> </a:t>
            </a:r>
            <a:r>
              <a:rPr lang="ko-KR" altLang="en-US"/>
              <a:t>데이터는 한 지문에 여러 개의 정답이 존재</a:t>
            </a:r>
            <a:endParaRPr lang="en-US" altLang="ko-KR"/>
          </a:p>
          <a:p>
            <a:pPr lvl="1"/>
            <a:r>
              <a:rPr lang="ko-KR" altLang="en-US"/>
              <a:t>학습에는 첫 번째 정답만 사용했지만</a:t>
            </a:r>
            <a:r>
              <a:rPr lang="en-US" altLang="ko-KR"/>
              <a:t>, </a:t>
            </a:r>
            <a:r>
              <a:rPr lang="ko-KR" altLang="en-US"/>
              <a:t>모든 정답을 학습에 사용한다면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성능이 오히려 더 나빠짐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1C1D0-7546-49D6-66C1-E6AB6863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EBA882-7BBC-2713-7064-DE02450B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9"/>
          <a:stretch/>
        </p:blipFill>
        <p:spPr>
          <a:xfrm>
            <a:off x="2060281" y="3551274"/>
            <a:ext cx="3878438" cy="31702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CEB5DF-F487-0215-E93E-06DD82EE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53" y="3551274"/>
            <a:ext cx="3878438" cy="317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2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AADA9-6BD6-7520-CB5F-A2330504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918E1-9D42-FCFD-77BE-F1EF5E659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/>
              <a:t>전처리</a:t>
            </a:r>
            <a:endParaRPr lang="en-US" altLang="ko-KR"/>
          </a:p>
          <a:p>
            <a:pPr lvl="1"/>
            <a:r>
              <a:rPr lang="en-US" altLang="ko-KR"/>
              <a:t>load -&gt; tokenize -&gt; doc stride -&gt; search start &amp; end position in tokenized examples</a:t>
            </a:r>
          </a:p>
          <a:p>
            <a:r>
              <a:rPr lang="ko-KR" altLang="en-US"/>
              <a:t>후처리</a:t>
            </a:r>
            <a:endParaRPr lang="en-US" altLang="ko-KR"/>
          </a:p>
          <a:p>
            <a:pPr lvl="1"/>
            <a:r>
              <a:rPr lang="en-US" altLang="ko-KR"/>
              <a:t>start, end </a:t>
            </a:r>
            <a:r>
              <a:rPr lang="ko-KR" altLang="en-US"/>
              <a:t>교차 여부 확인</a:t>
            </a:r>
            <a:endParaRPr lang="en-US" altLang="ko-KR"/>
          </a:p>
          <a:p>
            <a:pPr lvl="1"/>
            <a:r>
              <a:rPr lang="ko-KR" altLang="en-US"/>
              <a:t>추론된 </a:t>
            </a:r>
            <a:r>
              <a:rPr lang="en-US" altLang="ko-KR"/>
              <a:t>start &amp; end position</a:t>
            </a:r>
            <a:r>
              <a:rPr lang="ko-KR" altLang="en-US"/>
              <a:t>으로 정답 문자열 생성</a:t>
            </a:r>
          </a:p>
          <a:p>
            <a:pPr lvl="1"/>
            <a:r>
              <a:rPr lang="en-US" altLang="ko-KR"/>
              <a:t>[UNK] token </a:t>
            </a:r>
            <a:r>
              <a:rPr lang="ko-KR" altLang="en-US"/>
              <a:t>복원 </a:t>
            </a:r>
            <a:endParaRPr lang="en-US" altLang="ko-KR"/>
          </a:p>
          <a:p>
            <a:pPr lvl="1"/>
            <a:r>
              <a:rPr lang="en-US" altLang="ko-KR"/>
              <a:t>Special token </a:t>
            </a:r>
            <a:r>
              <a:rPr lang="ko-KR" altLang="en-US"/>
              <a:t>삭제 </a:t>
            </a:r>
            <a:endParaRPr lang="en-US" altLang="ko-KR"/>
          </a:p>
          <a:p>
            <a:pPr lvl="1"/>
            <a:r>
              <a:rPr lang="en-US" altLang="ko-KR"/>
              <a:t>pred answer</a:t>
            </a:r>
            <a:r>
              <a:rPr lang="ko-KR" altLang="en-US"/>
              <a:t>의 </a:t>
            </a:r>
            <a:r>
              <a:rPr lang="en-US" altLang="ko-KR"/>
              <a:t>max_len </a:t>
            </a:r>
            <a:r>
              <a:rPr lang="ko-KR" altLang="en-US"/>
              <a:t>초과 여부 </a:t>
            </a:r>
            <a:endParaRPr lang="en-US" altLang="ko-KR"/>
          </a:p>
          <a:p>
            <a:pPr lvl="1"/>
            <a:r>
              <a:rPr lang="ko-KR" altLang="en-US"/>
              <a:t>답이 빈 문자열이라면 제거</a:t>
            </a:r>
          </a:p>
          <a:p>
            <a:pPr lvl="1"/>
            <a:r>
              <a:rPr lang="ko-KR" altLang="en-US"/>
              <a:t>답이 </a:t>
            </a:r>
            <a:r>
              <a:rPr lang="en-US" altLang="ko-KR"/>
              <a:t>2</a:t>
            </a:r>
            <a:r>
              <a:rPr lang="ko-KR" altLang="en-US"/>
              <a:t>개 이상 남아있다면 </a:t>
            </a:r>
            <a:r>
              <a:rPr lang="en-US" altLang="ko-KR"/>
              <a:t>start &amp; end logit</a:t>
            </a:r>
            <a:r>
              <a:rPr lang="ko-KR" altLang="en-US"/>
              <a:t>의 합이 더 큰 경우를 최종 답으로 선정 </a:t>
            </a:r>
            <a:endParaRPr lang="en-US" altLang="ko-KR"/>
          </a:p>
          <a:p>
            <a:pPr lvl="1"/>
            <a:r>
              <a:rPr lang="ko-KR" altLang="en-US"/>
              <a:t>정답 문자열의 끝 조사 제거</a:t>
            </a:r>
            <a:r>
              <a:rPr lang="en-US" altLang="ko-KR"/>
              <a:t>, </a:t>
            </a:r>
            <a:r>
              <a:rPr lang="ko-KR" altLang="en-US"/>
              <a:t>특수문자 사이 공백 제거</a:t>
            </a:r>
            <a:endParaRPr lang="en-US" altLang="ko-KR"/>
          </a:p>
          <a:p>
            <a:r>
              <a:rPr lang="ko-KR" altLang="en-US"/>
              <a:t>언어모델 </a:t>
            </a:r>
            <a:r>
              <a:rPr lang="en-US" altLang="ko-KR"/>
              <a:t>&amp; </a:t>
            </a:r>
            <a:r>
              <a:rPr lang="ko-KR" altLang="en-US"/>
              <a:t>데이터셋 </a:t>
            </a:r>
            <a:endParaRPr lang="en-US" altLang="ko-KR"/>
          </a:p>
          <a:p>
            <a:pPr lvl="1"/>
            <a:r>
              <a:rPr lang="en-US" altLang="ko-KR"/>
              <a:t>KorQuAD 1.0 </a:t>
            </a:r>
            <a:r>
              <a:rPr lang="ko-KR" altLang="en-US"/>
              <a:t>기반 </a:t>
            </a:r>
            <a:r>
              <a:rPr lang="en-US" altLang="ko-KR"/>
              <a:t>LM, pretrained ELECTRA </a:t>
            </a:r>
            <a:r>
              <a:rPr lang="ko-KR" altLang="en-US"/>
              <a:t>학습</a:t>
            </a:r>
            <a:endParaRPr lang="en-US" altLang="ko-KR"/>
          </a:p>
          <a:p>
            <a:pPr lvl="1"/>
            <a:r>
              <a:rPr lang="en-US" altLang="ko-KR"/>
              <a:t>AI-Hub dataset </a:t>
            </a:r>
            <a:r>
              <a:rPr lang="ko-KR" altLang="en-US"/>
              <a:t>분석 및 적용</a:t>
            </a:r>
            <a:endParaRPr lang="en-US" altLang="ko-KR"/>
          </a:p>
          <a:p>
            <a:pPr lvl="1"/>
            <a:r>
              <a:rPr lang="en-US" altLang="ko-KR"/>
              <a:t>Data augmentation</a:t>
            </a:r>
            <a:r>
              <a:rPr lang="ko-KR" altLang="en-US"/>
              <a:t> 실험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54834B-2908-20C6-2D16-91FAB3CDEE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요약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EFFDA-B573-FEAF-541D-C9D5DDD5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5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E4D55-D867-D532-B258-9A04BA1F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55834B-D300-8730-C1A8-AEFE9E8815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About Project</a:t>
            </a:r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B6EB0CB-817F-2BAD-2110-D1E4AA55E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20638"/>
              </p:ext>
            </p:extLst>
          </p:nvPr>
        </p:nvGraphicFramePr>
        <p:xfrm>
          <a:off x="1789117" y="2672993"/>
          <a:ext cx="999744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3656">
                  <a:extLst>
                    <a:ext uri="{9D8B030D-6E8A-4147-A177-3AD203B41FA5}">
                      <a16:colId xmlns:a16="http://schemas.microsoft.com/office/drawing/2014/main" val="3053645252"/>
                    </a:ext>
                  </a:extLst>
                </a:gridCol>
                <a:gridCol w="583474">
                  <a:extLst>
                    <a:ext uri="{9D8B030D-6E8A-4147-A177-3AD203B41FA5}">
                      <a16:colId xmlns:a16="http://schemas.microsoft.com/office/drawing/2014/main" val="3523750284"/>
                    </a:ext>
                  </a:extLst>
                </a:gridCol>
                <a:gridCol w="6010311">
                  <a:extLst>
                    <a:ext uri="{9D8B030D-6E8A-4147-A177-3AD203B41FA5}">
                      <a16:colId xmlns:a16="http://schemas.microsoft.com/office/drawing/2014/main" val="346034523"/>
                    </a:ext>
                  </a:extLst>
                </a:gridCol>
              </a:tblGrid>
              <a:tr h="44005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>
                          <a:latin typeface="+mn-ea"/>
                          <a:ea typeface="+mn-ea"/>
                        </a:rPr>
                        <a:t>Task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|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>
                          <a:latin typeface="+mj-ea"/>
                          <a:ea typeface="+mj-ea"/>
                        </a:rPr>
                        <a:t>신문 기사 기계독해</a:t>
                      </a:r>
                      <a:endParaRPr lang="en-US" altLang="ko-KR" sz="240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Machine reading comprehension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164209"/>
                  </a:ext>
                </a:extLst>
              </a:tr>
              <a:tr h="44005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>
                          <a:latin typeface="+mn-ea"/>
                          <a:ea typeface="+mn-ea"/>
                        </a:rPr>
                        <a:t>Evaluation method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|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+mj-ea"/>
                          <a:ea typeface="+mj-ea"/>
                        </a:rPr>
                        <a:t>Levenshtein distance(edit distance)</a:t>
                      </a:r>
                      <a:endParaRPr lang="ko-KR" altLang="en-US" sz="24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54698"/>
                  </a:ext>
                </a:extLst>
              </a:tr>
              <a:tr h="38137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>
                          <a:latin typeface="+mn-ea"/>
                          <a:ea typeface="+mn-ea"/>
                        </a:rPr>
                        <a:t>Library &amp; Framework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|</a:t>
                      </a:r>
                      <a:endParaRPr lang="ko-KR" altLang="en-US" sz="24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2400"/>
                        <a:t>Python 3.7.13</a:t>
                      </a:r>
                    </a:p>
                    <a:p>
                      <a:pPr latinLnBrk="1"/>
                      <a:r>
                        <a:rPr lang="en-US" altLang="ko-KR" sz="2400"/>
                        <a:t>Hugging Face – transformers 4.20.1</a:t>
                      </a:r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365770"/>
                  </a:ext>
                </a:extLst>
              </a:tr>
              <a:tr h="381379">
                <a:tc>
                  <a:txBody>
                    <a:bodyPr/>
                    <a:lstStyle/>
                    <a:p>
                      <a:pPr algn="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864108"/>
                  </a:ext>
                </a:extLst>
              </a:tr>
              <a:tr h="381379">
                <a:tc>
                  <a:txBody>
                    <a:bodyPr/>
                    <a:lstStyle/>
                    <a:p>
                      <a:pPr algn="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459245"/>
                  </a:ext>
                </a:extLst>
              </a:tr>
              <a:tr h="381379">
                <a:tc>
                  <a:txBody>
                    <a:bodyPr/>
                    <a:lstStyle/>
                    <a:p>
                      <a:pPr algn="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955954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0B1B8-329A-AE2F-D846-BC92AC3A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14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7FCA4-7908-A1EC-3C06-BEDB38CE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자체 평가 및 보완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304541-E105-6269-B497-6EC0B2A8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평가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전처리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후처리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데이터셋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모델 영역에서 성능을 개선하고자 노력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이전 프로젝트의 피드백을 통해 협업 및 실험에서 효율성을 높임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/>
              <a:t>wandb sweep, GitHub</a:t>
            </a:r>
            <a:r>
              <a:rPr lang="ko-KR" altLang="en-US"/>
              <a:t>를 통한 학습 코드 공유 및 통일</a:t>
            </a:r>
            <a:endParaRPr lang="en-US" altLang="ko-KR"/>
          </a:p>
          <a:p>
            <a:r>
              <a:rPr lang="ko-KR" altLang="en-US">
                <a:latin typeface="+mj-ea"/>
                <a:ea typeface="+mj-ea"/>
              </a:rPr>
              <a:t>한계점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/>
              <a:t>성능 향상 가능성 존재</a:t>
            </a:r>
            <a:endParaRPr lang="en-US" altLang="ko-KR"/>
          </a:p>
          <a:p>
            <a:pPr lvl="2"/>
            <a:r>
              <a:rPr lang="en-US" altLang="ko-KR"/>
              <a:t>PET, custom tokenizer. LM based augmentation</a:t>
            </a:r>
          </a:p>
          <a:p>
            <a:pPr lvl="1"/>
            <a:r>
              <a:rPr lang="en-US" altLang="ko-KR"/>
              <a:t>transformers-interpreter</a:t>
            </a:r>
            <a:r>
              <a:rPr lang="ko-KR" altLang="en-US"/>
              <a:t> 활용 시각화 미적용</a:t>
            </a:r>
            <a:endParaRPr lang="en-US" altLang="ko-KR"/>
          </a:p>
          <a:p>
            <a:pPr lvl="1"/>
            <a:r>
              <a:rPr lang="en-US" altLang="ko-KR"/>
              <a:t>ensemble </a:t>
            </a:r>
            <a:r>
              <a:rPr lang="ko-KR" altLang="en-US"/>
              <a:t>미적용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F67CF-8487-0192-4BCB-AECF8717B4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Limitation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AC2F3-B84E-F5A9-E12A-AF1FE04D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1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680E9-ABBD-336D-E21B-A8BAF6B6C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1138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9600"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Q&amp;A</a:t>
            </a:r>
            <a:endParaRPr lang="ko-KR" altLang="en-US" sz="9600"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453A-36B0-FE06-CE89-524D24FEB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팀 프로젝트 </a:t>
            </a:r>
            <a:r>
              <a:rPr lang="en-US" altLang="ko-KR"/>
              <a:t>/ </a:t>
            </a:r>
            <a:r>
              <a:rPr lang="en-US" altLang="ko-KR">
                <a:latin typeface="+mj-ea"/>
                <a:ea typeface="+mj-ea"/>
              </a:rPr>
              <a:t>TEAM </a:t>
            </a:r>
            <a:r>
              <a:rPr lang="ko-KR" altLang="en-US">
                <a:latin typeface="+mj-ea"/>
                <a:ea typeface="+mj-ea"/>
              </a:rPr>
              <a:t>언어의 마술</a:t>
            </a:r>
            <a:r>
              <a:rPr lang="en-US" altLang="ko-KR">
                <a:latin typeface="+mj-ea"/>
                <a:ea typeface="+mj-ea"/>
              </a:rPr>
              <a:t>4</a:t>
            </a:r>
            <a:r>
              <a:rPr lang="ko-KR" altLang="en-US">
                <a:latin typeface="+mj-ea"/>
                <a:ea typeface="+mj-ea"/>
              </a:rPr>
              <a:t>조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751052E-782C-4112-3242-4893BD1E5705}"/>
              </a:ext>
            </a:extLst>
          </p:cNvPr>
          <p:cNvGraphicFramePr>
            <a:graphicFrameLocks noGrp="1"/>
          </p:cNvGraphicFramePr>
          <p:nvPr/>
        </p:nvGraphicFramePr>
        <p:xfrm>
          <a:off x="5138057" y="4417675"/>
          <a:ext cx="1915886" cy="1011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7943">
                  <a:extLst>
                    <a:ext uri="{9D8B030D-6E8A-4147-A177-3AD203B41FA5}">
                      <a16:colId xmlns:a16="http://schemas.microsoft.com/office/drawing/2014/main" val="3747396589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389079070"/>
                    </a:ext>
                  </a:extLst>
                </a:gridCol>
              </a:tblGrid>
              <a:tr h="337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구정수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김진영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22984466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윤영진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정동영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3738933465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한현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이주혁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1175423777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E7BA1-40EA-5D93-2BB2-286E0AF8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20B02-384B-55AF-FB88-3FFAA55F4BB4}"/>
              </a:ext>
            </a:extLst>
          </p:cNvPr>
          <p:cNvSpPr txBox="1"/>
          <p:nvPr/>
        </p:nvSpPr>
        <p:spPr>
          <a:xfrm>
            <a:off x="5138057" y="5969655"/>
            <a:ext cx="20056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goorm KDT NLP</a:t>
            </a:r>
          </a:p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프로젝트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5AC50-2D82-985F-88FD-3511E471E46F}"/>
              </a:ext>
            </a:extLst>
          </p:cNvPr>
          <p:cNvSpPr txBox="1"/>
          <p:nvPr/>
        </p:nvSpPr>
        <p:spPr>
          <a:xfrm>
            <a:off x="214648" y="6492875"/>
            <a:ext cx="11653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2022. 8. 3. (</a:t>
            </a:r>
            <a:r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수</a:t>
            </a:r>
            <a:r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352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4BE9A-D865-5D0A-837F-2241D355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개요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C6779D0-6895-4F7F-C158-12E501C19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364880"/>
              </p:ext>
            </p:extLst>
          </p:nvPr>
        </p:nvGraphicFramePr>
        <p:xfrm>
          <a:off x="467714" y="1790976"/>
          <a:ext cx="11256569" cy="4378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8705396-5CCF-F8B9-CEA3-18E4999A84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About MRC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0925-BBE8-BF42-7464-8F137F5414D2}"/>
              </a:ext>
            </a:extLst>
          </p:cNvPr>
          <p:cNvSpPr txBox="1"/>
          <p:nvPr/>
        </p:nvSpPr>
        <p:spPr>
          <a:xfrm>
            <a:off x="2104103" y="6611779"/>
            <a:ext cx="101960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222222"/>
                </a:solidFill>
                <a:latin typeface="+mn-ea"/>
              </a:rPr>
              <a:t>논문 참조 </a:t>
            </a:r>
            <a:r>
              <a:rPr lang="en-US" altLang="ko-KR" sz="1000">
                <a:solidFill>
                  <a:srgbClr val="222222"/>
                </a:solidFill>
                <a:latin typeface="+mn-ea"/>
              </a:rPr>
              <a:t>- </a:t>
            </a:r>
            <a:r>
              <a:rPr lang="en-US" altLang="ko-KR" sz="1000" b="0" i="0">
                <a:solidFill>
                  <a:srgbClr val="222222"/>
                </a:solidFill>
                <a:effectLst/>
                <a:latin typeface="+mn-ea"/>
              </a:rPr>
              <a:t>Zeng, Changchang, et al. "A survey on machine reading comprehension - tasks, evaluation metrics and benchmark datasets." </a:t>
            </a:r>
            <a:r>
              <a:rPr lang="en-US" altLang="ko-KR" sz="1000" b="0" i="1">
                <a:solidFill>
                  <a:srgbClr val="222222"/>
                </a:solidFill>
                <a:effectLst/>
                <a:latin typeface="+mn-ea"/>
              </a:rPr>
              <a:t>Applied Sciences</a:t>
            </a:r>
            <a:r>
              <a:rPr lang="en-US" altLang="ko-KR" sz="1000" b="0" i="0">
                <a:solidFill>
                  <a:srgbClr val="222222"/>
                </a:solidFill>
                <a:effectLst/>
                <a:latin typeface="+mn-ea"/>
              </a:rPr>
              <a:t> 10.21 (2020): 7640.</a:t>
            </a:r>
            <a:endParaRPr lang="ko-KR" altLang="en-US" sz="100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4B5B89-0F3A-6E76-700A-33CF81AE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34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4BE9A-D865-5D0A-837F-2241D355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개요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8705396-5CCF-F8B9-CEA3-18E4999A84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About MRC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4B5B89-0F3A-6E76-700A-33CF81AE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1C4881-B882-A3FC-BB01-F066E1A65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150330"/>
              </p:ext>
            </p:extLst>
          </p:nvPr>
        </p:nvGraphicFramePr>
        <p:xfrm>
          <a:off x="428604" y="5253304"/>
          <a:ext cx="3839370" cy="106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970">
                  <a:extLst>
                    <a:ext uri="{9D8B030D-6E8A-4147-A177-3AD203B41FA5}">
                      <a16:colId xmlns:a16="http://schemas.microsoft.com/office/drawing/2014/main" val="3280422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294146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지문 수</a:t>
                      </a:r>
                    </a:p>
                  </a:txBody>
                  <a:tcPr marL="144000" marR="144000" marT="144000" marB="14400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지문 길이</a:t>
                      </a:r>
                      <a:r>
                        <a:rPr lang="en-US" altLang="ko-KR" sz="1600"/>
                        <a:t>(avg, min, max)</a:t>
                      </a:r>
                      <a:endParaRPr lang="ko-KR" altLang="en-US" sz="1600"/>
                    </a:p>
                  </a:txBody>
                  <a:tcPr marL="144000" marR="144000" marT="144000" marB="14400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10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12037</a:t>
                      </a:r>
                      <a:endParaRPr lang="ko-KR" altLang="en-US" sz="1600"/>
                    </a:p>
                  </a:txBody>
                  <a:tcPr marL="144000" marR="144000" marT="144000" marB="144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>
                          <a:solidFill>
                            <a:schemeClr val="dk1"/>
                          </a:solidFill>
                          <a:effectLst/>
                        </a:rPr>
                        <a:t>1017.433, 488, 2046</a:t>
                      </a:r>
                      <a:endParaRPr lang="ko-KR" altLang="en-US" sz="1600"/>
                    </a:p>
                  </a:txBody>
                  <a:tcPr marL="144000" marR="144000" marT="144000" marB="144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124150"/>
                  </a:ext>
                </a:extLst>
              </a:tr>
            </a:tbl>
          </a:graphicData>
        </a:graphic>
      </p:graphicFrame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411872C8-83B4-8D9E-7F14-0A2027F35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61850"/>
              </p:ext>
            </p:extLst>
          </p:nvPr>
        </p:nvGraphicFramePr>
        <p:xfrm>
          <a:off x="4641354" y="5253304"/>
          <a:ext cx="6938170" cy="106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670">
                  <a:extLst>
                    <a:ext uri="{9D8B030D-6E8A-4147-A177-3AD203B41FA5}">
                      <a16:colId xmlns:a16="http://schemas.microsoft.com/office/drawing/2014/main" val="954662833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031925119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49984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정답 수</a:t>
                      </a:r>
                    </a:p>
                  </a:txBody>
                  <a:tcPr marL="144000" marR="144000" marT="144000" marB="14400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정답 길이</a:t>
                      </a:r>
                      <a:r>
                        <a:rPr lang="en-US" altLang="ko-KR" sz="1600"/>
                        <a:t>(avg, min, max)</a:t>
                      </a:r>
                      <a:endParaRPr lang="ko-KR" altLang="en-US" sz="1600"/>
                    </a:p>
                  </a:txBody>
                  <a:tcPr marL="144000" marR="144000" marT="144000" marB="14400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지문 당 정답 수</a:t>
                      </a:r>
                      <a:r>
                        <a:rPr lang="en-US" altLang="ko-KR" sz="1600"/>
                        <a:t>(avg, min, max)</a:t>
                      </a:r>
                      <a:endParaRPr lang="ko-KR" altLang="en-US" sz="1600"/>
                    </a:p>
                  </a:txBody>
                  <a:tcPr marL="144000" marR="144000" marT="144000" marB="14400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294931"/>
                  </a:ext>
                </a:extLst>
              </a:tr>
              <a:tr h="320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17663</a:t>
                      </a:r>
                      <a:endParaRPr lang="ko-KR" altLang="en-US" sz="1600"/>
                    </a:p>
                  </a:txBody>
                  <a:tcPr marL="144000" marR="144000" marT="144000" marB="144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6.027, 1, 100</a:t>
                      </a:r>
                      <a:endParaRPr lang="ko-KR" altLang="en-US" sz="1600"/>
                    </a:p>
                  </a:txBody>
                  <a:tcPr marL="144000" marR="144000" marT="144000" marB="144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1.4674, 1, 11</a:t>
                      </a:r>
                      <a:endParaRPr lang="ko-KR" altLang="en-US" sz="1600"/>
                    </a:p>
                  </a:txBody>
                  <a:tcPr marL="144000" marR="144000" marT="144000" marB="144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11954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8A2196E4-E99D-9693-F078-CC1E0EB3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70" y="1899809"/>
            <a:ext cx="4113987" cy="27461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CE61A0-77D5-EA7B-E06A-9641B24A9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6" y="1888404"/>
            <a:ext cx="3567913" cy="26903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4EBE23-92A1-3641-2C36-3551101D2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37" y="1899809"/>
            <a:ext cx="3567913" cy="265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0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0B7BE-D83B-EFA3-F98B-40CAE2C3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60AA704-B3CE-7541-9EC6-57428F991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062885"/>
              </p:ext>
            </p:extLst>
          </p:nvPr>
        </p:nvGraphicFramePr>
        <p:xfrm>
          <a:off x="525463" y="2498320"/>
          <a:ext cx="1114107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2634">
                  <a:extLst>
                    <a:ext uri="{9D8B030D-6E8A-4147-A177-3AD203B41FA5}">
                      <a16:colId xmlns:a16="http://schemas.microsoft.com/office/drawing/2014/main" val="2241487076"/>
                    </a:ext>
                  </a:extLst>
                </a:gridCol>
                <a:gridCol w="1392634">
                  <a:extLst>
                    <a:ext uri="{9D8B030D-6E8A-4147-A177-3AD203B41FA5}">
                      <a16:colId xmlns:a16="http://schemas.microsoft.com/office/drawing/2014/main" val="1042545776"/>
                    </a:ext>
                  </a:extLst>
                </a:gridCol>
                <a:gridCol w="1392634">
                  <a:extLst>
                    <a:ext uri="{9D8B030D-6E8A-4147-A177-3AD203B41FA5}">
                      <a16:colId xmlns:a16="http://schemas.microsoft.com/office/drawing/2014/main" val="76827330"/>
                    </a:ext>
                  </a:extLst>
                </a:gridCol>
                <a:gridCol w="144057">
                  <a:extLst>
                    <a:ext uri="{9D8B030D-6E8A-4147-A177-3AD203B41FA5}">
                      <a16:colId xmlns:a16="http://schemas.microsoft.com/office/drawing/2014/main" val="2741256851"/>
                    </a:ext>
                  </a:extLst>
                </a:gridCol>
                <a:gridCol w="848298">
                  <a:extLst>
                    <a:ext uri="{9D8B030D-6E8A-4147-A177-3AD203B41FA5}">
                      <a16:colId xmlns:a16="http://schemas.microsoft.com/office/drawing/2014/main" val="483405105"/>
                    </a:ext>
                  </a:extLst>
                </a:gridCol>
                <a:gridCol w="400279">
                  <a:extLst>
                    <a:ext uri="{9D8B030D-6E8A-4147-A177-3AD203B41FA5}">
                      <a16:colId xmlns:a16="http://schemas.microsoft.com/office/drawing/2014/main" val="939306965"/>
                    </a:ext>
                  </a:extLst>
                </a:gridCol>
                <a:gridCol w="1042931">
                  <a:extLst>
                    <a:ext uri="{9D8B030D-6E8A-4147-A177-3AD203B41FA5}">
                      <a16:colId xmlns:a16="http://schemas.microsoft.com/office/drawing/2014/main" val="4063442466"/>
                    </a:ext>
                  </a:extLst>
                </a:gridCol>
                <a:gridCol w="1509202">
                  <a:extLst>
                    <a:ext uri="{9D8B030D-6E8A-4147-A177-3AD203B41FA5}">
                      <a16:colId xmlns:a16="http://schemas.microsoft.com/office/drawing/2014/main" val="2738985244"/>
                    </a:ext>
                  </a:extLst>
                </a:gridCol>
                <a:gridCol w="1509202">
                  <a:extLst>
                    <a:ext uri="{9D8B030D-6E8A-4147-A177-3AD203B41FA5}">
                      <a16:colId xmlns:a16="http://schemas.microsoft.com/office/drawing/2014/main" val="1637149920"/>
                    </a:ext>
                  </a:extLst>
                </a:gridCol>
                <a:gridCol w="1509202">
                  <a:extLst>
                    <a:ext uri="{9D8B030D-6E8A-4147-A177-3AD203B41FA5}">
                      <a16:colId xmlns:a16="http://schemas.microsoft.com/office/drawing/2014/main" val="1911083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7.20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7.21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7.22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~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~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7.31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7.31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8.1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8.2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8.3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8564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MRC</a:t>
                      </a:r>
                      <a:r>
                        <a:rPr lang="ko-KR" altLang="en-US"/>
                        <a:t> 조사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21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Development from base-line</a:t>
                      </a:r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7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발표자료 준비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1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프로젝트 제출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5730629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CA1CC2-E185-2CE9-4683-7F579891B8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프로젝트 일정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024AA-D9A1-1814-ABB1-2BA1F208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4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9F56B-6844-D821-EE86-E933F58D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034D24-EB0A-4C3F-BA39-416F8510AE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개선 과정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836F790-A39D-3E3B-DDFC-33F0FC445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747066"/>
              </p:ext>
            </p:extLst>
          </p:nvPr>
        </p:nvGraphicFramePr>
        <p:xfrm>
          <a:off x="1610098" y="2445747"/>
          <a:ext cx="8971802" cy="2511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01494CC-0487-5088-14F8-E0B015CF1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F00373-1624-E79B-14FE-D0FE8B8A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AAA96-A8C1-B8D8-A8EA-24269F20B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모델의 </a:t>
            </a:r>
            <a:r>
              <a:rPr lang="en-US" altLang="ko-KR">
                <a:latin typeface="+mj-ea"/>
                <a:ea typeface="+mj-ea"/>
              </a:rPr>
              <a:t>max sequence length</a:t>
            </a:r>
            <a:r>
              <a:rPr lang="ko-KR" altLang="en-US">
                <a:latin typeface="+mj-ea"/>
                <a:ea typeface="+mj-ea"/>
              </a:rPr>
              <a:t>보다 긴 지문은 어떻게 처리할까</a:t>
            </a:r>
            <a:r>
              <a:rPr lang="en-US" altLang="ko-KR">
                <a:latin typeface="+mj-ea"/>
                <a:ea typeface="+mj-ea"/>
              </a:rPr>
              <a:t>?</a:t>
            </a:r>
          </a:p>
          <a:p>
            <a:pPr marL="457200" lvl="1" indent="0">
              <a:buNone/>
            </a:pPr>
            <a:r>
              <a:rPr lang="ko-KR" altLang="en-US">
                <a:latin typeface="+mn-ea"/>
              </a:rPr>
              <a:t>→ </a:t>
            </a:r>
            <a:r>
              <a:rPr lang="en-US" altLang="ko-KR">
                <a:solidFill>
                  <a:schemeClr val="accent2"/>
                </a:solidFill>
                <a:latin typeface="+mj-ea"/>
                <a:ea typeface="+mj-ea"/>
              </a:rPr>
              <a:t>Doc stride</a:t>
            </a:r>
          </a:p>
          <a:p>
            <a:pPr marL="457200" lvl="1" indent="0">
              <a:buNone/>
            </a:pPr>
            <a:endParaRPr lang="en-US" altLang="ko-KR">
              <a:latin typeface="+mn-ea"/>
            </a:endParaRPr>
          </a:p>
          <a:p>
            <a:pPr lvl="1"/>
            <a:r>
              <a:rPr lang="en-US" altLang="ko-KR">
                <a:latin typeface="+mn-ea"/>
              </a:rPr>
              <a:t>Hugging Face </a:t>
            </a:r>
            <a:r>
              <a:rPr lang="en-US" altLang="ko-KR">
                <a:latin typeface="+mj-ea"/>
                <a:ea typeface="+mj-ea"/>
              </a:rPr>
              <a:t>AutoTokenizer</a:t>
            </a:r>
            <a:r>
              <a:rPr lang="ko-KR" altLang="en-US">
                <a:latin typeface="+mn-ea"/>
              </a:rPr>
              <a:t>는 </a:t>
            </a:r>
            <a:r>
              <a:rPr lang="en-US" altLang="ko-KR">
                <a:solidFill>
                  <a:schemeClr val="accent2"/>
                </a:solidFill>
                <a:latin typeface="+mn-ea"/>
              </a:rPr>
              <a:t>doc stride</a:t>
            </a:r>
            <a:r>
              <a:rPr lang="ko-KR" altLang="en-US">
                <a:latin typeface="+mn-ea"/>
              </a:rPr>
              <a:t>를 지원합니다</a:t>
            </a:r>
            <a:r>
              <a:rPr lang="en-US" altLang="ko-KR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>
              <a:latin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chemeClr val="accent2"/>
                </a:solidFill>
                <a:latin typeface="+mj-ea"/>
                <a:ea typeface="+mj-ea"/>
              </a:rPr>
              <a:t>Preprocess</a:t>
            </a:r>
            <a:endParaRPr lang="ko-KR" altLang="en-US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59315-4AE1-79C8-BADA-479F3DA76A84}"/>
              </a:ext>
            </a:extLst>
          </p:cNvPr>
          <p:cNvSpPr txBox="1"/>
          <p:nvPr/>
        </p:nvSpPr>
        <p:spPr>
          <a:xfrm>
            <a:off x="6182776" y="6604538"/>
            <a:ext cx="6080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코드 참조</a:t>
            </a:r>
            <a:r>
              <a:rPr lang="en-US" altLang="ko-KR" sz="1000"/>
              <a:t>: https://github.com/huggingface/notebooks/blob/main/examples/question_answering.ipynb</a:t>
            </a:r>
            <a:endParaRPr lang="ko-KR" altLang="en-US" sz="10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8202174-8840-871D-D43F-8DCA9DC7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68" y="3047466"/>
            <a:ext cx="4603033" cy="3832568"/>
          </a:xfrm>
          <a:prstGeom prst="rect">
            <a:avLst/>
          </a:prstGeom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0BA362-5987-24B0-F9D1-69ED7631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28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5F949-710E-C47E-9695-28E3C8CC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3E3CF2-C4F7-08B2-D083-BEFE2709A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D9B0D-D876-C00F-DEA6-44308409C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effectLst/>
        </p:spPr>
        <p:txBody>
          <a:bodyPr/>
          <a:lstStyle/>
          <a:p>
            <a:pPr marL="0" indent="0">
              <a:buNone/>
            </a:pPr>
            <a:r>
              <a:rPr lang="en-US" altLang="ko-KR">
                <a:solidFill>
                  <a:schemeClr val="accent2"/>
                </a:solidFill>
                <a:latin typeface="+mj-ea"/>
                <a:ea typeface="+mj-ea"/>
              </a:rPr>
              <a:t>Preprocess</a:t>
            </a:r>
            <a:endParaRPr lang="ko-KR" altLang="en-US">
              <a:solidFill>
                <a:schemeClr val="accent2"/>
              </a:solidFill>
              <a:latin typeface="+mj-ea"/>
              <a:ea typeface="+mj-ea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C90EE852-55A5-1B59-B8DB-2724F80D9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38951"/>
              </p:ext>
            </p:extLst>
          </p:nvPr>
        </p:nvGraphicFramePr>
        <p:xfrm>
          <a:off x="2828517" y="3907259"/>
          <a:ext cx="6241668" cy="24548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46580">
                  <a:extLst>
                    <a:ext uri="{9D8B030D-6E8A-4147-A177-3AD203B41FA5}">
                      <a16:colId xmlns:a16="http://schemas.microsoft.com/office/drawing/2014/main" val="633304526"/>
                    </a:ext>
                  </a:extLst>
                </a:gridCol>
                <a:gridCol w="1174254">
                  <a:extLst>
                    <a:ext uri="{9D8B030D-6E8A-4147-A177-3AD203B41FA5}">
                      <a16:colId xmlns:a16="http://schemas.microsoft.com/office/drawing/2014/main" val="2527013780"/>
                    </a:ext>
                  </a:extLst>
                </a:gridCol>
                <a:gridCol w="1150305">
                  <a:extLst>
                    <a:ext uri="{9D8B030D-6E8A-4147-A177-3AD203B41FA5}">
                      <a16:colId xmlns:a16="http://schemas.microsoft.com/office/drawing/2014/main" val="3853174752"/>
                    </a:ext>
                  </a:extLst>
                </a:gridCol>
                <a:gridCol w="1970529">
                  <a:extLst>
                    <a:ext uri="{9D8B030D-6E8A-4147-A177-3AD203B41FA5}">
                      <a16:colId xmlns:a16="http://schemas.microsoft.com/office/drawing/2014/main" val="3736881480"/>
                    </a:ext>
                  </a:extLst>
                </a:gridCol>
              </a:tblGrid>
              <a:tr h="52326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tokenized examples</a:t>
                      </a:r>
                      <a:endParaRPr lang="ko-KR" altLang="en-US" sz="1800" b="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662970"/>
                  </a:ext>
                </a:extLst>
              </a:tr>
              <a:tr h="6438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input_ids</a:t>
                      </a:r>
                      <a:endParaRPr lang="ko-KR" altLang="en-US" sz="16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attention_mask</a:t>
                      </a:r>
                      <a:endParaRPr lang="ko-KR" altLang="en-US" sz="16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token_type_ids</a:t>
                      </a:r>
                      <a:endParaRPr lang="ko-KR" altLang="en-US" sz="16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334730"/>
                  </a:ext>
                </a:extLst>
              </a:tr>
              <a:tr h="64385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offset_mapping</a:t>
                      </a: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Hack" panose="020B0609030202020204" pitchFamily="49" charset="0"/>
                          <a:cs typeface="Hack" panose="020B0609030202020204" pitchFamily="49" charset="0"/>
                        </a:rPr>
                        <a:t>‘overflow_</a:t>
                      </a:r>
                      <a:br>
                        <a:rPr lang="en-US" altLang="ko-KR" sz="1800">
                          <a:latin typeface="Hack" panose="020B0609030202020204" pitchFamily="49" charset="0"/>
                          <a:cs typeface="Hack" panose="020B0609030202020204" pitchFamily="49" charset="0"/>
                        </a:rPr>
                      </a:br>
                      <a:r>
                        <a:rPr lang="en-US" altLang="ko-KR" sz="1800">
                          <a:latin typeface="Hack" panose="020B0609030202020204" pitchFamily="49" charset="0"/>
                          <a:cs typeface="Hack" panose="020B0609030202020204" pitchFamily="49" charset="0"/>
                        </a:rPr>
                        <a:t>to_sample_</a:t>
                      </a:r>
                      <a:br>
                        <a:rPr lang="en-US" altLang="ko-KR" sz="1800">
                          <a:latin typeface="Hack" panose="020B0609030202020204" pitchFamily="49" charset="0"/>
                          <a:cs typeface="Hack" panose="020B0609030202020204" pitchFamily="49" charset="0"/>
                        </a:rPr>
                      </a:br>
                      <a:r>
                        <a:rPr lang="en-US" altLang="ko-KR" sz="1800">
                          <a:latin typeface="Hack" panose="020B0609030202020204" pitchFamily="49" charset="0"/>
                          <a:cs typeface="Hack" panose="020B0609030202020204" pitchFamily="49" charset="0"/>
                        </a:rPr>
                        <a:t>mapping’</a:t>
                      </a:r>
                      <a:endParaRPr lang="ko-KR" altLang="en-US" sz="18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overflow_to_</a:t>
                      </a:r>
                      <a:b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</a:b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sample_mapping</a:t>
                      </a:r>
                      <a:endParaRPr lang="ko-KR" altLang="en-US" sz="16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8945"/>
                  </a:ext>
                </a:extLst>
              </a:tr>
              <a:tr h="64385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start_positions</a:t>
                      </a: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‘end_</a:t>
                      </a:r>
                      <a:br>
                        <a:rPr lang="en-US" altLang="ko-KR" sz="18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</a:br>
                      <a:r>
                        <a:rPr lang="en-US" altLang="ko-KR" sz="18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positions’</a:t>
                      </a:r>
                      <a:endParaRPr lang="ko-KR" altLang="en-US" sz="18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end_positions</a:t>
                      </a:r>
                      <a:endParaRPr lang="ko-KR" altLang="en-US" sz="16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03833"/>
                  </a:ext>
                </a:extLst>
              </a:tr>
            </a:tbl>
          </a:graphicData>
        </a:graphic>
      </p:graphicFrame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ED9EE7B1-704B-4BC2-7939-07A62C98F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68119"/>
              </p:ext>
            </p:extLst>
          </p:nvPr>
        </p:nvGraphicFramePr>
        <p:xfrm>
          <a:off x="3813781" y="1869894"/>
          <a:ext cx="4271140" cy="11671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5570">
                  <a:extLst>
                    <a:ext uri="{9D8B030D-6E8A-4147-A177-3AD203B41FA5}">
                      <a16:colId xmlns:a16="http://schemas.microsoft.com/office/drawing/2014/main" val="633304526"/>
                    </a:ext>
                  </a:extLst>
                </a:gridCol>
                <a:gridCol w="2135570">
                  <a:extLst>
                    <a:ext uri="{9D8B030D-6E8A-4147-A177-3AD203B41FA5}">
                      <a16:colId xmlns:a16="http://schemas.microsoft.com/office/drawing/2014/main" val="2527013780"/>
                    </a:ext>
                  </a:extLst>
                </a:gridCol>
              </a:tblGrid>
              <a:tr h="52326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Tokenizer</a:t>
                      </a:r>
                      <a:endParaRPr lang="ko-KR" altLang="en-US" sz="1800" b="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662970"/>
                  </a:ext>
                </a:extLst>
              </a:tr>
              <a:tr h="6438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Question</a:t>
                      </a:r>
                      <a:endParaRPr lang="ko-KR" altLang="en-US" sz="16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Context</a:t>
                      </a:r>
                      <a:endParaRPr lang="ko-KR" altLang="en-US" sz="16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334730"/>
                  </a:ext>
                </a:extLst>
              </a:tr>
            </a:tbl>
          </a:graphicData>
        </a:graphic>
      </p:graphicFrame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6E3C512-4A83-F513-DE46-18B4D91396A5}"/>
              </a:ext>
            </a:extLst>
          </p:cNvPr>
          <p:cNvSpPr/>
          <p:nvPr/>
        </p:nvSpPr>
        <p:spPr>
          <a:xfrm>
            <a:off x="5773081" y="3272009"/>
            <a:ext cx="352540" cy="446183"/>
          </a:xfrm>
          <a:prstGeom prst="downArrow">
            <a:avLst>
              <a:gd name="adj1" fmla="val 35140"/>
              <a:gd name="adj2" fmla="val 6013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66FBAE-0482-A947-DE97-AB1BED45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6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rgbClr val="FFFFFF"/>
      </a:lt1>
      <a:dk2>
        <a:srgbClr val="002A64"/>
      </a:dk2>
      <a:lt2>
        <a:srgbClr val="FFFFFF"/>
      </a:lt2>
      <a:accent1>
        <a:srgbClr val="0055C9"/>
      </a:accent1>
      <a:accent2>
        <a:srgbClr val="007BE4"/>
      </a:accent2>
      <a:accent3>
        <a:srgbClr val="40DCE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World">
      <a:majorFont>
        <a:latin typeface="KoPubWorld돋움체 Bold"/>
        <a:ea typeface="KoPubWorld돋움체 Bold"/>
        <a:cs typeface=""/>
      </a:majorFont>
      <a:minorFont>
        <a:latin typeface="KoPubWorld돋움체 Light"/>
        <a:ea typeface="KoPubWorld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3056</Words>
  <Application>Microsoft Office PowerPoint</Application>
  <PresentationFormat>와이드스크린</PresentationFormat>
  <Paragraphs>413</Paragraphs>
  <Slides>31</Slides>
  <Notes>27</Notes>
  <HiddenSlides>4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맑은 고딕</vt:lpstr>
      <vt:lpstr>Arial</vt:lpstr>
      <vt:lpstr>Hack</vt:lpstr>
      <vt:lpstr>KoPubWorld돋움체 Light</vt:lpstr>
      <vt:lpstr>KoPubWorld돋움체 Medium</vt:lpstr>
      <vt:lpstr>KoPubWorld바탕체 Bold</vt:lpstr>
      <vt:lpstr>KoPubWorld돋움체 Bold</vt:lpstr>
      <vt:lpstr>Office 테마</vt:lpstr>
      <vt:lpstr>한국어 KLUE 정복하기 신문 기사 기계독해 </vt:lpstr>
      <vt:lpstr>Contents</vt:lpstr>
      <vt:lpstr>1. 프로젝트 개요</vt:lpstr>
      <vt:lpstr>1. 프로젝트 개요</vt:lpstr>
      <vt:lpstr>1. 프로젝트 개요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PowerPoint 프레젠테이션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4. 프로젝트 결과</vt:lpstr>
      <vt:lpstr>5. 자체 평가 및 보완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발표자료 기획</dc:title>
  <dc:creator>구정수</dc:creator>
  <cp:lastModifiedBy>구정수</cp:lastModifiedBy>
  <cp:revision>31</cp:revision>
  <dcterms:created xsi:type="dcterms:W3CDTF">2022-07-17T08:42:04Z</dcterms:created>
  <dcterms:modified xsi:type="dcterms:W3CDTF">2022-08-03T10:35:57Z</dcterms:modified>
</cp:coreProperties>
</file>